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7" r:id="rId4"/>
    <p:sldMasterId id="2147483669" r:id="rId5"/>
    <p:sldMasterId id="2147483671" r:id="rId6"/>
    <p:sldMasterId id="2147483673" r:id="rId7"/>
    <p:sldMasterId id="2147483675" r:id="rId8"/>
    <p:sldMasterId id="2147483677" r:id="rId9"/>
  </p:sldMasterIdLst>
  <p:sldIdLst>
    <p:sldId id="268" r:id="rId10"/>
    <p:sldId id="257" r:id="rId11"/>
    <p:sldId id="258" r:id="rId12"/>
    <p:sldId id="646" r:id="rId13"/>
    <p:sldId id="647" r:id="rId14"/>
    <p:sldId id="648" r:id="rId15"/>
    <p:sldId id="649" r:id="rId16"/>
    <p:sldId id="650" r:id="rId17"/>
    <p:sldId id="651" r:id="rId18"/>
    <p:sldId id="652" r:id="rId19"/>
    <p:sldId id="653" r:id="rId20"/>
    <p:sldId id="259" r:id="rId21"/>
    <p:sldId id="654" r:id="rId22"/>
    <p:sldId id="260" r:id="rId23"/>
    <p:sldId id="261" r:id="rId24"/>
    <p:sldId id="924" r:id="rId25"/>
    <p:sldId id="631" r:id="rId26"/>
    <p:sldId id="632" r:id="rId27"/>
    <p:sldId id="925" r:id="rId28"/>
    <p:sldId id="926"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627"/>
    <a:srgbClr val="1C2445"/>
    <a:srgbClr val="1E2745"/>
    <a:srgbClr val="8FC36B"/>
    <a:srgbClr val="1D2545"/>
    <a:srgbClr val="203864"/>
    <a:srgbClr val="FFFFFF"/>
    <a:srgbClr val="CBAC6A"/>
    <a:srgbClr val="AD607D"/>
    <a:srgbClr val="F1995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90" d="100"/>
          <a:sy n="90" d="100"/>
        </p:scale>
        <p:origin x="528" y="78"/>
      </p:cViewPr>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A6DB318-A769-4FBB-8C36-C74B0C6B2BF3}"/>
              </a:ext>
            </a:extLst>
          </p:cNvPr>
          <p:cNvSpPr>
            <a:spLocks noGrp="1"/>
          </p:cNvSpPr>
          <p:nvPr>
            <p:ph type="title" hasCustomPrompt="1"/>
          </p:nvPr>
        </p:nvSpPr>
        <p:spPr>
          <a:xfrm>
            <a:off x="3543300" y="3161234"/>
            <a:ext cx="5105400" cy="535531"/>
          </a:xfrm>
          <a:prstGeom prst="rect">
            <a:avLst/>
          </a:prstGeom>
        </p:spPr>
        <p:txBody>
          <a:bodyPr anchor="ctr" anchorCtr="0">
            <a:spAutoFit/>
          </a:bodyPr>
          <a:lstStyle>
            <a:lvl1pPr algn="ctr">
              <a:defRPr sz="3200">
                <a:solidFill>
                  <a:schemeClr val="bg1"/>
                </a:solidFill>
              </a:defRPr>
            </a:lvl1pPr>
          </a:lstStyle>
          <a:p>
            <a:r>
              <a:rPr lang="fr-FR" dirty="0"/>
              <a:t>TITRE DE LA FORMATION</a:t>
            </a:r>
          </a:p>
        </p:txBody>
      </p:sp>
    </p:spTree>
    <p:extLst>
      <p:ext uri="{BB962C8B-B14F-4D97-AF65-F5344CB8AC3E}">
        <p14:creationId xmlns:p14="http://schemas.microsoft.com/office/powerpoint/2010/main" val="344602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TITRE">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9" name="Espace réservé du texte 2">
            <a:extLst>
              <a:ext uri="{FF2B5EF4-FFF2-40B4-BE49-F238E27FC236}">
                <a16:creationId xmlns:a16="http://schemas.microsoft.com/office/drawing/2014/main" id="{8BF60CE1-0A91-4344-B301-9995A55E1496}"/>
              </a:ext>
            </a:extLst>
          </p:cNvPr>
          <p:cNvSpPr>
            <a:spLocks noGrp="1"/>
          </p:cNvSpPr>
          <p:nvPr>
            <p:ph type="body" sz="quarter" idx="28" hasCustomPrompt="1"/>
          </p:nvPr>
        </p:nvSpPr>
        <p:spPr>
          <a:xfrm>
            <a:off x="2705644" y="1540689"/>
            <a:ext cx="3305992" cy="4835526"/>
          </a:xfrm>
          <a:prstGeom prst="rect">
            <a:avLst/>
          </a:prstGeom>
        </p:spPr>
        <p:txBody>
          <a:bodyPr anchor="ctr" anchorCtr="0"/>
          <a:lstStyle>
            <a:lvl1pPr marL="0" indent="0" algn="just">
              <a:buNone/>
              <a:defRPr sz="14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10" name="Espace réservé du texte 2">
            <a:extLst>
              <a:ext uri="{FF2B5EF4-FFF2-40B4-BE49-F238E27FC236}">
                <a16:creationId xmlns:a16="http://schemas.microsoft.com/office/drawing/2014/main" id="{DAFF2BCB-EDE1-4C5E-A181-FC5485D3948E}"/>
              </a:ext>
            </a:extLst>
          </p:cNvPr>
          <p:cNvSpPr>
            <a:spLocks noGrp="1"/>
          </p:cNvSpPr>
          <p:nvPr>
            <p:ph type="body" sz="quarter" idx="29" hasCustomPrompt="1"/>
          </p:nvPr>
        </p:nvSpPr>
        <p:spPr>
          <a:xfrm>
            <a:off x="6178067" y="1540689"/>
            <a:ext cx="3305992" cy="4835526"/>
          </a:xfrm>
          <a:prstGeom prst="rect">
            <a:avLst/>
          </a:prstGeom>
        </p:spPr>
        <p:txBody>
          <a:bodyPr anchor="ctr" anchorCtr="0"/>
          <a:lstStyle>
            <a:lvl1pPr marL="0" indent="0" algn="just">
              <a:buNone/>
              <a:defRPr sz="14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3" name="Espace réservé du texte 2">
            <a:extLst>
              <a:ext uri="{FF2B5EF4-FFF2-40B4-BE49-F238E27FC236}">
                <a16:creationId xmlns:a16="http://schemas.microsoft.com/office/drawing/2014/main" id="{A4FA7A93-9EC3-4C10-A17E-2065BCC80BF3}"/>
              </a:ext>
            </a:extLst>
          </p:cNvPr>
          <p:cNvSpPr>
            <a:spLocks noGrp="1"/>
          </p:cNvSpPr>
          <p:nvPr>
            <p:ph type="body" sz="quarter" idx="30" hasCustomPrompt="1"/>
          </p:nvPr>
        </p:nvSpPr>
        <p:spPr>
          <a:xfrm>
            <a:off x="2972588" y="807436"/>
            <a:ext cx="6246823" cy="481012"/>
          </a:xfrm>
          <a:prstGeom prst="rect">
            <a:avLst/>
          </a:prstGeom>
        </p:spPr>
        <p:txBody>
          <a:bodyPr/>
          <a:lstStyle>
            <a:lvl1pPr marL="0" indent="0" algn="ctr">
              <a:buNone/>
              <a:defRPr sz="2000">
                <a:solidFill>
                  <a:schemeClr val="bg1"/>
                </a:solidFill>
                <a:latin typeface="Montserrat SemiBold" panose="00000700000000000000" pitchFamily="50" charset="0"/>
              </a:defRPr>
            </a:lvl1pPr>
          </a:lstStyle>
          <a:p>
            <a:pPr lvl="0"/>
            <a:r>
              <a:rPr lang="fr-FR" dirty="0"/>
              <a:t>SOUS-TITRE</a:t>
            </a:r>
          </a:p>
        </p:txBody>
      </p:sp>
      <p:sp>
        <p:nvSpPr>
          <p:cNvPr id="19" name="Espace réservé du texte 2">
            <a:extLst>
              <a:ext uri="{FF2B5EF4-FFF2-40B4-BE49-F238E27FC236}">
                <a16:creationId xmlns:a16="http://schemas.microsoft.com/office/drawing/2014/main" id="{A3F6D309-8EED-4449-A218-E8332E5A7710}"/>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20" name="Espace réservé du texte 2">
            <a:extLst>
              <a:ext uri="{FF2B5EF4-FFF2-40B4-BE49-F238E27FC236}">
                <a16:creationId xmlns:a16="http://schemas.microsoft.com/office/drawing/2014/main" id="{200CF82A-80CF-4053-BCAE-EA55D762E8C7}"/>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129833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OUS-TITRE">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9" name="Espace réservé du texte 2">
            <a:extLst>
              <a:ext uri="{FF2B5EF4-FFF2-40B4-BE49-F238E27FC236}">
                <a16:creationId xmlns:a16="http://schemas.microsoft.com/office/drawing/2014/main" id="{8BF60CE1-0A91-4344-B301-9995A55E1496}"/>
              </a:ext>
            </a:extLst>
          </p:cNvPr>
          <p:cNvSpPr>
            <a:spLocks noGrp="1"/>
          </p:cNvSpPr>
          <p:nvPr>
            <p:ph type="body" sz="quarter" idx="28" hasCustomPrompt="1"/>
          </p:nvPr>
        </p:nvSpPr>
        <p:spPr>
          <a:xfrm>
            <a:off x="2635752" y="1519412"/>
            <a:ext cx="6920494" cy="4835526"/>
          </a:xfrm>
          <a:prstGeom prst="rect">
            <a:avLst/>
          </a:prstGeom>
        </p:spPr>
        <p:txBody>
          <a:bodyPr anchor="ctr" anchorCtr="0"/>
          <a:lstStyle>
            <a:lvl1pPr marL="0" indent="0" algn="just">
              <a:buNone/>
              <a:defRPr sz="1400">
                <a:solidFill>
                  <a:schemeClr val="bg1"/>
                </a:solidFill>
                <a:latin typeface="+mn-lt"/>
              </a:defRPr>
            </a:lvl1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semLorem</a:t>
            </a:r>
            <a:r>
              <a:rPr lang="fr-FR" dirty="0"/>
              <a:t>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endParaRPr lang="fr-FR" dirty="0"/>
          </a:p>
        </p:txBody>
      </p:sp>
      <p:sp>
        <p:nvSpPr>
          <p:cNvPr id="11" name="Espace réservé du texte 2">
            <a:extLst>
              <a:ext uri="{FF2B5EF4-FFF2-40B4-BE49-F238E27FC236}">
                <a16:creationId xmlns:a16="http://schemas.microsoft.com/office/drawing/2014/main" id="{768550BA-D115-4006-8519-1218C59A517D}"/>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12" name="Espace réservé du texte 2">
            <a:extLst>
              <a:ext uri="{FF2B5EF4-FFF2-40B4-BE49-F238E27FC236}">
                <a16:creationId xmlns:a16="http://schemas.microsoft.com/office/drawing/2014/main" id="{4A5AEA02-737B-44C4-8956-E0FB84C2C675}"/>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
        <p:nvSpPr>
          <p:cNvPr id="3" name="Espace réservé du texte 2">
            <a:extLst>
              <a:ext uri="{FF2B5EF4-FFF2-40B4-BE49-F238E27FC236}">
                <a16:creationId xmlns:a16="http://schemas.microsoft.com/office/drawing/2014/main" id="{A4FA7A93-9EC3-4C10-A17E-2065BCC80BF3}"/>
              </a:ext>
            </a:extLst>
          </p:cNvPr>
          <p:cNvSpPr>
            <a:spLocks noGrp="1"/>
          </p:cNvSpPr>
          <p:nvPr>
            <p:ph type="body" sz="quarter" idx="30" hasCustomPrompt="1"/>
          </p:nvPr>
        </p:nvSpPr>
        <p:spPr>
          <a:xfrm>
            <a:off x="2972588" y="807436"/>
            <a:ext cx="6246823" cy="481012"/>
          </a:xfrm>
          <a:prstGeom prst="rect">
            <a:avLst/>
          </a:prstGeom>
        </p:spPr>
        <p:txBody>
          <a:bodyPr/>
          <a:lstStyle>
            <a:lvl1pPr marL="0" indent="0" algn="ctr">
              <a:buNone/>
              <a:defRPr sz="2000">
                <a:solidFill>
                  <a:schemeClr val="bg1"/>
                </a:solidFill>
                <a:latin typeface="Montserrat SemiBold" panose="00000700000000000000" pitchFamily="50" charset="0"/>
              </a:defRPr>
            </a:lvl1pPr>
          </a:lstStyle>
          <a:p>
            <a:pPr lvl="0"/>
            <a:r>
              <a:rPr lang="fr-FR" dirty="0"/>
              <a:t>SOUS-TITRE</a:t>
            </a:r>
          </a:p>
        </p:txBody>
      </p:sp>
    </p:spTree>
    <p:extLst>
      <p:ext uri="{BB962C8B-B14F-4D97-AF65-F5344CB8AC3E}">
        <p14:creationId xmlns:p14="http://schemas.microsoft.com/office/powerpoint/2010/main" val="3808391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OUS-TITRE">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9" name="Espace réservé du texte 2">
            <a:extLst>
              <a:ext uri="{FF2B5EF4-FFF2-40B4-BE49-F238E27FC236}">
                <a16:creationId xmlns:a16="http://schemas.microsoft.com/office/drawing/2014/main" id="{8BF60CE1-0A91-4344-B301-9995A55E1496}"/>
              </a:ext>
            </a:extLst>
          </p:cNvPr>
          <p:cNvSpPr>
            <a:spLocks noGrp="1"/>
          </p:cNvSpPr>
          <p:nvPr>
            <p:ph type="body" sz="quarter" idx="28" hasCustomPrompt="1"/>
          </p:nvPr>
        </p:nvSpPr>
        <p:spPr>
          <a:xfrm>
            <a:off x="1344681" y="1990662"/>
            <a:ext cx="8838409" cy="4004777"/>
          </a:xfrm>
          <a:prstGeom prst="rect">
            <a:avLst/>
          </a:prstGeom>
        </p:spPr>
        <p:txBody>
          <a:bodyPr anchor="ctr" anchorCtr="0"/>
          <a:lstStyle>
            <a:lvl1pPr marL="0" indent="0" algn="just">
              <a:buNone/>
              <a:defRPr sz="1400">
                <a:solidFill>
                  <a:schemeClr val="bg1"/>
                </a:solidFill>
                <a:latin typeface="+mn-lt"/>
              </a:defRPr>
            </a:lvl1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tellus</a:t>
            </a:r>
            <a:r>
              <a:rPr lang="fr-FR" dirty="0"/>
              <a:t> et </a:t>
            </a:r>
            <a:r>
              <a:rPr lang="fr-FR" dirty="0" err="1"/>
              <a:t>justellus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endParaRPr lang="fr-FR" dirty="0"/>
          </a:p>
        </p:txBody>
      </p:sp>
      <p:sp>
        <p:nvSpPr>
          <p:cNvPr id="3" name="Espace réservé du texte 2">
            <a:extLst>
              <a:ext uri="{FF2B5EF4-FFF2-40B4-BE49-F238E27FC236}">
                <a16:creationId xmlns:a16="http://schemas.microsoft.com/office/drawing/2014/main" id="{A4FA7A93-9EC3-4C10-A17E-2065BCC80BF3}"/>
              </a:ext>
            </a:extLst>
          </p:cNvPr>
          <p:cNvSpPr>
            <a:spLocks noGrp="1"/>
          </p:cNvSpPr>
          <p:nvPr>
            <p:ph type="body" sz="quarter" idx="30" hasCustomPrompt="1"/>
          </p:nvPr>
        </p:nvSpPr>
        <p:spPr>
          <a:xfrm>
            <a:off x="1042798" y="1373141"/>
            <a:ext cx="6246823" cy="481012"/>
          </a:xfrm>
          <a:prstGeom prst="rect">
            <a:avLst/>
          </a:prstGeom>
        </p:spPr>
        <p:txBody>
          <a:bodyPr/>
          <a:lstStyle>
            <a:lvl1pPr marL="0" indent="0" algn="l">
              <a:buNone/>
              <a:defRPr sz="2000">
                <a:solidFill>
                  <a:schemeClr val="bg1"/>
                </a:solidFill>
                <a:latin typeface="Montserrat SemiBold" panose="00000700000000000000" pitchFamily="50" charset="0"/>
              </a:defRPr>
            </a:lvl1pPr>
          </a:lstStyle>
          <a:p>
            <a:pPr lvl="0"/>
            <a:r>
              <a:rPr lang="fr-FR" dirty="0"/>
              <a:t>SOUS-TITRE</a:t>
            </a:r>
          </a:p>
        </p:txBody>
      </p:sp>
      <p:sp>
        <p:nvSpPr>
          <p:cNvPr id="19" name="Espace réservé du texte 2">
            <a:extLst>
              <a:ext uri="{FF2B5EF4-FFF2-40B4-BE49-F238E27FC236}">
                <a16:creationId xmlns:a16="http://schemas.microsoft.com/office/drawing/2014/main" id="{FE32ABE2-1184-42FC-BF28-07CB8E559D8E}"/>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20" name="Espace réservé du texte 2">
            <a:extLst>
              <a:ext uri="{FF2B5EF4-FFF2-40B4-BE49-F238E27FC236}">
                <a16:creationId xmlns:a16="http://schemas.microsoft.com/office/drawing/2014/main" id="{0F689B50-3CC5-4CE0-8F37-622CB4CEA5E7}"/>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346538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OUS-TITRE">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9" name="Espace réservé du texte 2">
            <a:extLst>
              <a:ext uri="{FF2B5EF4-FFF2-40B4-BE49-F238E27FC236}">
                <a16:creationId xmlns:a16="http://schemas.microsoft.com/office/drawing/2014/main" id="{8BF60CE1-0A91-4344-B301-9995A55E1496}"/>
              </a:ext>
            </a:extLst>
          </p:cNvPr>
          <p:cNvSpPr>
            <a:spLocks noGrp="1"/>
          </p:cNvSpPr>
          <p:nvPr>
            <p:ph type="body" sz="quarter" idx="28" hasCustomPrompt="1"/>
          </p:nvPr>
        </p:nvSpPr>
        <p:spPr>
          <a:xfrm>
            <a:off x="1344682" y="1990662"/>
            <a:ext cx="4607232" cy="4004777"/>
          </a:xfrm>
          <a:prstGeom prst="rect">
            <a:avLst/>
          </a:prstGeom>
        </p:spPr>
        <p:txBody>
          <a:bodyPr anchor="ctr" anchorCtr="0"/>
          <a:lstStyle>
            <a:lvl1pPr marL="0" indent="0" algn="just">
              <a:buNone/>
              <a:defRPr sz="1400">
                <a:solidFill>
                  <a:schemeClr val="bg1"/>
                </a:solidFill>
                <a:latin typeface="+mn-lt"/>
              </a:defRPr>
            </a:lvl1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tellus</a:t>
            </a:r>
            <a:r>
              <a:rPr lang="fr-FR" dirty="0"/>
              <a:t> et </a:t>
            </a:r>
            <a:r>
              <a:rPr lang="fr-FR" dirty="0" err="1"/>
              <a:t>justellus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a:t>
            </a:r>
            <a:r>
              <a:rPr lang="fr-FR" dirty="0" err="1"/>
              <a:t>ipsumetus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endParaRPr lang="fr-FR" dirty="0"/>
          </a:p>
        </p:txBody>
      </p:sp>
      <p:sp>
        <p:nvSpPr>
          <p:cNvPr id="3" name="Espace réservé du texte 2">
            <a:extLst>
              <a:ext uri="{FF2B5EF4-FFF2-40B4-BE49-F238E27FC236}">
                <a16:creationId xmlns:a16="http://schemas.microsoft.com/office/drawing/2014/main" id="{A4FA7A93-9EC3-4C10-A17E-2065BCC80BF3}"/>
              </a:ext>
            </a:extLst>
          </p:cNvPr>
          <p:cNvSpPr>
            <a:spLocks noGrp="1"/>
          </p:cNvSpPr>
          <p:nvPr>
            <p:ph type="body" sz="quarter" idx="30" hasCustomPrompt="1"/>
          </p:nvPr>
        </p:nvSpPr>
        <p:spPr>
          <a:xfrm>
            <a:off x="1042798" y="1373141"/>
            <a:ext cx="6246823" cy="481012"/>
          </a:xfrm>
          <a:prstGeom prst="rect">
            <a:avLst/>
          </a:prstGeom>
        </p:spPr>
        <p:txBody>
          <a:bodyPr/>
          <a:lstStyle>
            <a:lvl1pPr marL="0" indent="0" algn="l">
              <a:buNone/>
              <a:defRPr sz="2000">
                <a:solidFill>
                  <a:schemeClr val="bg1"/>
                </a:solidFill>
                <a:latin typeface="Montserrat SemiBold" panose="00000700000000000000" pitchFamily="50" charset="0"/>
              </a:defRPr>
            </a:lvl1pPr>
          </a:lstStyle>
          <a:p>
            <a:pPr lvl="0"/>
            <a:r>
              <a:rPr lang="fr-FR" dirty="0"/>
              <a:t>SOUS-TITRE</a:t>
            </a:r>
          </a:p>
        </p:txBody>
      </p:sp>
      <p:sp>
        <p:nvSpPr>
          <p:cNvPr id="10" name="Espace réservé du texte 2">
            <a:extLst>
              <a:ext uri="{FF2B5EF4-FFF2-40B4-BE49-F238E27FC236}">
                <a16:creationId xmlns:a16="http://schemas.microsoft.com/office/drawing/2014/main" id="{937A7608-F831-4DBA-865E-06F685520944}"/>
              </a:ext>
            </a:extLst>
          </p:cNvPr>
          <p:cNvSpPr>
            <a:spLocks noGrp="1"/>
          </p:cNvSpPr>
          <p:nvPr>
            <p:ph type="body" sz="quarter" idx="31" hasCustomPrompt="1"/>
          </p:nvPr>
        </p:nvSpPr>
        <p:spPr>
          <a:xfrm>
            <a:off x="6240088" y="1990661"/>
            <a:ext cx="4607232" cy="4004777"/>
          </a:xfrm>
          <a:prstGeom prst="rect">
            <a:avLst/>
          </a:prstGeom>
        </p:spPr>
        <p:txBody>
          <a:bodyPr anchor="ctr" anchorCtr="0"/>
          <a:lstStyle>
            <a:lvl1pPr marL="0" indent="0" algn="just">
              <a:buNone/>
              <a:defRPr sz="1400">
                <a:solidFill>
                  <a:schemeClr val="bg1"/>
                </a:solidFill>
                <a:latin typeface="+mn-lt"/>
              </a:defRPr>
            </a:lvl1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err="1"/>
              <a:t>tellus</a:t>
            </a:r>
            <a:r>
              <a:rPr lang="fr-FR" dirty="0"/>
              <a:t> et </a:t>
            </a:r>
            <a:r>
              <a:rPr lang="fr-FR" dirty="0" err="1"/>
              <a:t>justellus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a:t>
            </a:r>
            <a:r>
              <a:rPr lang="fr-FR" dirty="0" err="1"/>
              <a:t>ipsumetus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endParaRPr lang="fr-FR" dirty="0"/>
          </a:p>
        </p:txBody>
      </p:sp>
      <p:sp>
        <p:nvSpPr>
          <p:cNvPr id="19" name="Espace réservé du texte 2">
            <a:extLst>
              <a:ext uri="{FF2B5EF4-FFF2-40B4-BE49-F238E27FC236}">
                <a16:creationId xmlns:a16="http://schemas.microsoft.com/office/drawing/2014/main" id="{2AC19B6D-9260-46DD-9150-1474D4A3CE4C}"/>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20" name="Espace réservé du texte 2">
            <a:extLst>
              <a:ext uri="{FF2B5EF4-FFF2-40B4-BE49-F238E27FC236}">
                <a16:creationId xmlns:a16="http://schemas.microsoft.com/office/drawing/2014/main" id="{576C079A-11A1-4DD2-B086-D5743FB8806F}"/>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311092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boite v1">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DEE1C036-DC95-4293-B162-42BDEB5382C6}"/>
              </a:ext>
            </a:extLst>
          </p:cNvPr>
          <p:cNvSpPr>
            <a:spLocks noGrp="1"/>
          </p:cNvSpPr>
          <p:nvPr>
            <p:ph type="body" sz="quarter" idx="24" hasCustomPrompt="1"/>
          </p:nvPr>
        </p:nvSpPr>
        <p:spPr>
          <a:xfrm>
            <a:off x="2581547" y="1106231"/>
            <a:ext cx="7028906" cy="5063573"/>
          </a:xfrm>
          <a:prstGeom prst="rect">
            <a:avLst/>
          </a:prstGeom>
        </p:spPr>
        <p:txBody>
          <a:bodyPr anchor="ctr" anchorCtr="0"/>
          <a:lstStyle>
            <a:lvl1pPr marL="0" indent="0" algn="just">
              <a:buNone/>
              <a:defRPr sz="14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Proin</a:t>
            </a:r>
            <a:r>
              <a:rPr lang="fr-FR" dirty="0"/>
              <a:t> </a:t>
            </a:r>
            <a:r>
              <a:rPr lang="fr-FR" dirty="0" err="1"/>
              <a:t>tincidunt</a:t>
            </a:r>
            <a:r>
              <a:rPr lang="fr-FR" dirty="0"/>
              <a:t> </a:t>
            </a:r>
            <a:r>
              <a:rPr lang="fr-FR" dirty="0" err="1"/>
              <a:t>nulla</a:t>
            </a:r>
            <a:r>
              <a:rPr lang="fr-FR" dirty="0"/>
              <a:t> </a:t>
            </a:r>
            <a:r>
              <a:rPr lang="fr-FR" dirty="0" err="1"/>
              <a:t>quam</a:t>
            </a:r>
            <a:r>
              <a:rPr lang="fr-FR" dirty="0"/>
              <a:t>, </a:t>
            </a:r>
            <a:r>
              <a:rPr lang="fr-FR" dirty="0" err="1"/>
              <a:t>aliquet</a:t>
            </a:r>
            <a:r>
              <a:rPr lang="fr-FR" dirty="0"/>
              <a:t> </a:t>
            </a:r>
            <a:r>
              <a:rPr lang="fr-FR" dirty="0" err="1"/>
              <a:t>sollicitudin</a:t>
            </a:r>
            <a:r>
              <a:rPr lang="fr-FR" dirty="0"/>
              <a:t> ex porta </a:t>
            </a:r>
            <a:r>
              <a:rPr lang="fr-FR" dirty="0" err="1"/>
              <a:t>ac</a:t>
            </a:r>
            <a:r>
              <a:rPr lang="fr-FR" dirty="0"/>
              <a:t>. Suspendisse nec </a:t>
            </a:r>
            <a:r>
              <a:rPr lang="fr-FR" dirty="0" err="1"/>
              <a:t>interdum</a:t>
            </a:r>
            <a:r>
              <a:rPr lang="fr-FR" dirty="0"/>
              <a:t> </a:t>
            </a:r>
            <a:r>
              <a:rPr lang="fr-FR" dirty="0" err="1"/>
              <a:t>neque</a:t>
            </a:r>
            <a:r>
              <a:rPr lang="fr-FR" dirty="0"/>
              <a:t>, </a:t>
            </a:r>
            <a:r>
              <a:rPr lang="fr-FR" dirty="0" err="1"/>
              <a:t>sed</a:t>
            </a:r>
            <a:r>
              <a:rPr lang="fr-FR" dirty="0"/>
              <a:t> porta </a:t>
            </a:r>
            <a:r>
              <a:rPr lang="fr-FR" dirty="0" err="1"/>
              <a:t>leo</a:t>
            </a:r>
            <a:r>
              <a:rPr lang="fr-FR" dirty="0"/>
              <a:t>. </a:t>
            </a:r>
            <a:r>
              <a:rPr lang="fr-FR" dirty="0" err="1"/>
              <a:t>Nullam</a:t>
            </a:r>
            <a:r>
              <a:rPr lang="fr-FR" dirty="0"/>
              <a:t> a </a:t>
            </a:r>
            <a:r>
              <a:rPr lang="fr-FR" dirty="0" err="1"/>
              <a:t>eros</a:t>
            </a:r>
            <a:r>
              <a:rPr lang="fr-FR" dirty="0"/>
              <a:t> </a:t>
            </a:r>
            <a:r>
              <a:rPr lang="fr-FR" dirty="0" err="1"/>
              <a:t>finibus</a:t>
            </a:r>
            <a:r>
              <a:rPr lang="fr-FR" dirty="0"/>
              <a:t>, </a:t>
            </a:r>
            <a:r>
              <a:rPr lang="fr-FR" dirty="0" err="1"/>
              <a:t>efficitur</a:t>
            </a:r>
            <a:r>
              <a:rPr lang="fr-FR" dirty="0"/>
              <a:t> </a:t>
            </a:r>
            <a:r>
              <a:rPr lang="fr-FR" dirty="0" err="1"/>
              <a:t>risus</a:t>
            </a:r>
            <a:r>
              <a:rPr lang="fr-FR" dirty="0"/>
              <a:t> </a:t>
            </a:r>
            <a:r>
              <a:rPr lang="fr-FR" dirty="0" err="1"/>
              <a:t>ultricies</a:t>
            </a:r>
            <a:r>
              <a:rPr lang="fr-FR" dirty="0"/>
              <a:t>, semper </a:t>
            </a:r>
            <a:r>
              <a:rPr lang="fr-FR" dirty="0" err="1"/>
              <a:t>lectus</a:t>
            </a:r>
            <a:r>
              <a:rPr lang="fr-FR" dirty="0"/>
              <a:t>. Nunc </a:t>
            </a:r>
            <a:r>
              <a:rPr lang="fr-FR" dirty="0" err="1"/>
              <a:t>pellentesque</a:t>
            </a:r>
            <a:r>
              <a:rPr lang="fr-FR" dirty="0"/>
              <a:t> ex non </a:t>
            </a:r>
            <a:r>
              <a:rPr lang="fr-FR" dirty="0" err="1"/>
              <a:t>enim</a:t>
            </a:r>
            <a:r>
              <a:rPr lang="fr-FR" dirty="0"/>
              <a:t> </a:t>
            </a:r>
            <a:r>
              <a:rPr lang="fr-FR" dirty="0" err="1"/>
              <a:t>vulputate</a:t>
            </a:r>
            <a:r>
              <a:rPr lang="fr-FR" dirty="0"/>
              <a:t>, nec </a:t>
            </a:r>
            <a:r>
              <a:rPr lang="fr-FR" dirty="0" err="1"/>
              <a:t>laoreet</a:t>
            </a:r>
            <a:r>
              <a:rPr lang="fr-FR" dirty="0"/>
              <a:t> </a:t>
            </a:r>
            <a:r>
              <a:rPr lang="fr-FR" dirty="0" err="1"/>
              <a:t>velit</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r>
              <a:rPr lang="fr-FR" dirty="0"/>
              <a:t> </a:t>
            </a:r>
            <a:r>
              <a:rPr lang="fr-FR" dirty="0" err="1"/>
              <a:t>eget</a:t>
            </a:r>
            <a:r>
              <a:rPr lang="fr-FR" dirty="0"/>
              <a:t> </a:t>
            </a:r>
            <a:r>
              <a:rPr lang="fr-FR" dirty="0" err="1"/>
              <a:t>finibus</a:t>
            </a:r>
            <a:r>
              <a:rPr lang="fr-FR" dirty="0"/>
              <a:t> mollis, </a:t>
            </a:r>
            <a:r>
              <a:rPr lang="fr-FR" dirty="0" err="1"/>
              <a:t>neque</a:t>
            </a:r>
            <a:r>
              <a:rPr lang="fr-FR" dirty="0"/>
              <a:t> </a:t>
            </a:r>
            <a:r>
              <a:rPr lang="fr-FR" dirty="0" err="1"/>
              <a:t>nisl</a:t>
            </a:r>
            <a:r>
              <a:rPr lang="fr-FR" dirty="0"/>
              <a:t> </a:t>
            </a:r>
            <a:r>
              <a:rPr lang="fr-FR" dirty="0" err="1"/>
              <a:t>pharetra</a:t>
            </a:r>
            <a:r>
              <a:rPr lang="fr-FR" dirty="0"/>
              <a:t> </a:t>
            </a:r>
            <a:r>
              <a:rPr lang="fr-FR" dirty="0" err="1"/>
              <a:t>felis</a:t>
            </a:r>
            <a:r>
              <a:rPr lang="fr-FR" dirty="0"/>
              <a:t>, et </a:t>
            </a:r>
            <a:r>
              <a:rPr lang="fr-FR" dirty="0" err="1"/>
              <a:t>volutpat</a:t>
            </a:r>
            <a:r>
              <a:rPr lang="fr-FR" dirty="0"/>
              <a:t> diam mi in </a:t>
            </a:r>
            <a:r>
              <a:rPr lang="fr-FR" dirty="0" err="1"/>
              <a:t>justo</a:t>
            </a:r>
            <a:r>
              <a:rPr lang="fr-FR" dirty="0"/>
              <a:t>. </a:t>
            </a:r>
            <a:r>
              <a:rPr lang="fr-FR" dirty="0" err="1"/>
              <a:t>Vivamus</a:t>
            </a:r>
            <a:r>
              <a:rPr lang="fr-FR" dirty="0"/>
              <a:t> </a:t>
            </a:r>
            <a:r>
              <a:rPr lang="fr-FR" dirty="0" err="1"/>
              <a:t>consequat</a:t>
            </a:r>
            <a:r>
              <a:rPr lang="fr-FR" dirty="0"/>
              <a:t> </a:t>
            </a:r>
            <a:r>
              <a:rPr lang="fr-FR" dirty="0" err="1"/>
              <a:t>tincidunt</a:t>
            </a:r>
            <a:r>
              <a:rPr lang="fr-FR" dirty="0"/>
              <a:t> diam a </a:t>
            </a:r>
            <a:r>
              <a:rPr lang="fr-FR" dirty="0" err="1"/>
              <a:t>viverra</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 </a:t>
            </a:r>
            <a:r>
              <a:rPr lang="fr-FR" dirty="0" err="1"/>
              <a:t>primis</a:t>
            </a:r>
            <a:r>
              <a:rPr lang="fr-FR" dirty="0"/>
              <a:t> in </a:t>
            </a:r>
            <a:r>
              <a:rPr lang="fr-FR" dirty="0" err="1"/>
              <a:t>faucibus</a:t>
            </a:r>
            <a:r>
              <a:rPr lang="fr-FR" dirty="0"/>
              <a:t>. Cras </a:t>
            </a:r>
            <a:r>
              <a:rPr lang="fr-FR" dirty="0" err="1"/>
              <a:t>lacinia</a:t>
            </a:r>
            <a:r>
              <a:rPr lang="fr-FR" dirty="0"/>
              <a:t> magna nec </a:t>
            </a:r>
            <a:r>
              <a:rPr lang="fr-FR" dirty="0" err="1"/>
              <a:t>tellus</a:t>
            </a:r>
            <a:r>
              <a:rPr lang="fr-FR" dirty="0"/>
              <a:t> </a:t>
            </a:r>
            <a:r>
              <a:rPr lang="fr-FR" dirty="0" err="1"/>
              <a:t>hendrerit</a:t>
            </a:r>
            <a:r>
              <a:rPr lang="fr-FR" dirty="0"/>
              <a:t> cursus. Suspendisse </a:t>
            </a:r>
            <a:r>
              <a:rPr lang="fr-FR" dirty="0" err="1"/>
              <a:t>potenti</a:t>
            </a:r>
            <a:r>
              <a:rPr lang="fr-FR" dirty="0"/>
              <a:t>. </a:t>
            </a:r>
            <a:r>
              <a:rPr lang="fr-FR" dirty="0" err="1"/>
              <a:t>pellentesque</a:t>
            </a:r>
            <a:r>
              <a:rPr lang="fr-FR" dirty="0"/>
              <a:t> ex non </a:t>
            </a:r>
            <a:r>
              <a:rPr lang="fr-FR" dirty="0" err="1"/>
              <a:t>enim</a:t>
            </a:r>
            <a:r>
              <a:rPr lang="fr-FR" dirty="0"/>
              <a:t> </a:t>
            </a:r>
            <a:r>
              <a:rPr lang="fr-FR" dirty="0" err="1"/>
              <a:t>vulputate</a:t>
            </a:r>
            <a:r>
              <a:rPr lang="fr-FR" dirty="0"/>
              <a:t>, nec </a:t>
            </a:r>
            <a:r>
              <a:rPr lang="fr-FR" dirty="0" err="1"/>
              <a:t>laoreet</a:t>
            </a:r>
            <a:r>
              <a:rPr lang="fr-FR" dirty="0"/>
              <a:t> </a:t>
            </a:r>
            <a:r>
              <a:rPr lang="fr-FR" dirty="0" err="1"/>
              <a:t>velit</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r>
              <a:rPr lang="fr-FR" dirty="0"/>
              <a:t> </a:t>
            </a:r>
            <a:r>
              <a:rPr lang="fr-FR" dirty="0" err="1"/>
              <a:t>eget</a:t>
            </a:r>
            <a:r>
              <a:rPr lang="fr-FR" dirty="0"/>
              <a:t> </a:t>
            </a:r>
            <a:r>
              <a:rPr lang="fr-FR" dirty="0" err="1"/>
              <a:t>finibus</a:t>
            </a:r>
            <a:r>
              <a:rPr lang="fr-FR" dirty="0"/>
              <a:t> mollis, </a:t>
            </a:r>
            <a:r>
              <a:rPr lang="fr-FR" dirty="0" err="1"/>
              <a:t>neque</a:t>
            </a:r>
            <a:r>
              <a:rPr lang="fr-FR" dirty="0"/>
              <a:t> </a:t>
            </a:r>
            <a:r>
              <a:rPr lang="fr-FR" dirty="0" err="1"/>
              <a:t>nisl</a:t>
            </a:r>
            <a:r>
              <a:rPr lang="fr-FR" dirty="0"/>
              <a:t> </a:t>
            </a:r>
            <a:r>
              <a:rPr lang="fr-FR" dirty="0" err="1"/>
              <a:t>pharetra</a:t>
            </a:r>
            <a:r>
              <a:rPr lang="fr-FR" dirty="0"/>
              <a:t> </a:t>
            </a:r>
            <a:r>
              <a:rPr lang="fr-FR" dirty="0" err="1"/>
              <a:t>felis</a:t>
            </a:r>
            <a:r>
              <a:rPr lang="fr-FR" dirty="0"/>
              <a:t>, et </a:t>
            </a:r>
            <a:r>
              <a:rPr lang="fr-FR" dirty="0" err="1"/>
              <a:t>volutpat</a:t>
            </a:r>
            <a:r>
              <a:rPr lang="fr-FR" dirty="0"/>
              <a:t> diam mi in </a:t>
            </a:r>
            <a:r>
              <a:rPr lang="fr-FR" dirty="0" err="1"/>
              <a:t>justo</a:t>
            </a:r>
            <a:r>
              <a:rPr lang="fr-FR" dirty="0"/>
              <a:t>. </a:t>
            </a:r>
            <a:r>
              <a:rPr lang="fr-FR" dirty="0" err="1"/>
              <a:t>Vivamus</a:t>
            </a:r>
            <a:r>
              <a:rPr lang="fr-FR" dirty="0"/>
              <a:t> </a:t>
            </a:r>
            <a:r>
              <a:rPr lang="fr-FR" dirty="0" err="1"/>
              <a:t>consequat</a:t>
            </a:r>
            <a:r>
              <a:rPr lang="fr-FR" dirty="0"/>
              <a:t> </a:t>
            </a:r>
            <a:r>
              <a:rPr lang="fr-FR" dirty="0" err="1"/>
              <a:t>tincidunt</a:t>
            </a:r>
            <a:r>
              <a:rPr lang="fr-FR" dirty="0"/>
              <a:t> diam a </a:t>
            </a:r>
            <a:r>
              <a:rPr lang="fr-FR" dirty="0" err="1"/>
              <a:t>viverra</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 </a:t>
            </a:r>
            <a:r>
              <a:rPr lang="fr-FR" dirty="0" err="1"/>
              <a:t>primis</a:t>
            </a:r>
            <a:r>
              <a:rPr lang="fr-FR" dirty="0"/>
              <a:t> in </a:t>
            </a:r>
            <a:r>
              <a:rPr lang="fr-FR" dirty="0" err="1"/>
              <a:t>faucibus</a:t>
            </a:r>
            <a:r>
              <a:rPr lang="fr-FR" dirty="0"/>
              <a:t>. Cras </a:t>
            </a:r>
            <a:r>
              <a:rPr lang="fr-FR" dirty="0" err="1"/>
              <a:t>lacinia</a:t>
            </a:r>
            <a:r>
              <a:rPr lang="fr-FR" dirty="0"/>
              <a:t> magna nec </a:t>
            </a:r>
            <a:r>
              <a:rPr lang="fr-FR" dirty="0" err="1"/>
              <a:t>tellus</a:t>
            </a:r>
            <a:r>
              <a:rPr lang="fr-FR" dirty="0"/>
              <a:t> </a:t>
            </a:r>
            <a:r>
              <a:rPr lang="fr-FR" dirty="0" err="1"/>
              <a:t>hendrerit</a:t>
            </a:r>
            <a:r>
              <a:rPr lang="fr-FR" dirty="0"/>
              <a:t> cursus. Suspendisse </a:t>
            </a:r>
            <a:r>
              <a:rPr lang="fr-FR" dirty="0" err="1"/>
              <a:t>potenti</a:t>
            </a:r>
            <a:r>
              <a:rPr lang="fr-FR" dirty="0"/>
              <a:t>.</a:t>
            </a:r>
          </a:p>
        </p:txBody>
      </p:sp>
      <p:sp>
        <p:nvSpPr>
          <p:cNvPr id="13" name="Espace réservé du texte 2">
            <a:extLst>
              <a:ext uri="{FF2B5EF4-FFF2-40B4-BE49-F238E27FC236}">
                <a16:creationId xmlns:a16="http://schemas.microsoft.com/office/drawing/2014/main" id="{9F37FF8B-FE99-4932-A18D-C211B5CCD3E9}"/>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14" name="Espace réservé du texte 2">
            <a:extLst>
              <a:ext uri="{FF2B5EF4-FFF2-40B4-BE49-F238E27FC236}">
                <a16:creationId xmlns:a16="http://schemas.microsoft.com/office/drawing/2014/main" id="{772233AE-8F9C-4C5D-9643-41E3A5CAC458}"/>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4036659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boite v2">
    <p:bg>
      <p:bgPr>
        <a:blipFill dpi="0" rotWithShape="1">
          <a:blip r:embed="rId2">
            <a:lum/>
          </a:blip>
          <a:srcRect/>
          <a:stretch>
            <a:fillRect r="-1000" b="-1000"/>
          </a:stretch>
        </a:blipFill>
        <a:effectLst/>
      </p:bgPr>
    </p:bg>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DEE1C036-DC95-4293-B162-42BDEB5382C6}"/>
              </a:ext>
            </a:extLst>
          </p:cNvPr>
          <p:cNvSpPr>
            <a:spLocks noGrp="1"/>
          </p:cNvSpPr>
          <p:nvPr>
            <p:ph type="body" sz="quarter" idx="24" hasCustomPrompt="1"/>
          </p:nvPr>
        </p:nvSpPr>
        <p:spPr>
          <a:xfrm>
            <a:off x="2665600" y="1106231"/>
            <a:ext cx="7028906" cy="5063573"/>
          </a:xfrm>
          <a:prstGeom prst="rect">
            <a:avLst/>
          </a:prstGeom>
        </p:spPr>
        <p:txBody>
          <a:bodyPr anchor="ctr" anchorCtr="0"/>
          <a:lstStyle>
            <a:lvl1pPr marL="0" indent="0" algn="just">
              <a:buNone/>
              <a:defRPr sz="14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Proin</a:t>
            </a:r>
            <a:r>
              <a:rPr lang="fr-FR" dirty="0"/>
              <a:t> </a:t>
            </a:r>
            <a:r>
              <a:rPr lang="fr-FR" dirty="0" err="1"/>
              <a:t>tincidunt</a:t>
            </a:r>
            <a:r>
              <a:rPr lang="fr-FR" dirty="0"/>
              <a:t> </a:t>
            </a:r>
            <a:r>
              <a:rPr lang="fr-FR" dirty="0" err="1"/>
              <a:t>nulla</a:t>
            </a:r>
            <a:r>
              <a:rPr lang="fr-FR" dirty="0"/>
              <a:t> </a:t>
            </a:r>
            <a:r>
              <a:rPr lang="fr-FR" dirty="0" err="1"/>
              <a:t>quam</a:t>
            </a:r>
            <a:r>
              <a:rPr lang="fr-FR" dirty="0"/>
              <a:t>, </a:t>
            </a:r>
            <a:r>
              <a:rPr lang="fr-FR" dirty="0" err="1"/>
              <a:t>aliquet</a:t>
            </a:r>
            <a:r>
              <a:rPr lang="fr-FR" dirty="0"/>
              <a:t> </a:t>
            </a:r>
            <a:r>
              <a:rPr lang="fr-FR" dirty="0" err="1"/>
              <a:t>sollicitudin</a:t>
            </a:r>
            <a:r>
              <a:rPr lang="fr-FR" dirty="0"/>
              <a:t> ex porta </a:t>
            </a:r>
            <a:r>
              <a:rPr lang="fr-FR" dirty="0" err="1"/>
              <a:t>ac</a:t>
            </a:r>
            <a:r>
              <a:rPr lang="fr-FR" dirty="0"/>
              <a:t>. Suspendisse nec </a:t>
            </a:r>
            <a:r>
              <a:rPr lang="fr-FR" dirty="0" err="1"/>
              <a:t>interdum</a:t>
            </a:r>
            <a:r>
              <a:rPr lang="fr-FR" dirty="0"/>
              <a:t> </a:t>
            </a:r>
            <a:r>
              <a:rPr lang="fr-FR" dirty="0" err="1"/>
              <a:t>neque</a:t>
            </a:r>
            <a:r>
              <a:rPr lang="fr-FR" dirty="0"/>
              <a:t>, </a:t>
            </a:r>
            <a:r>
              <a:rPr lang="fr-FR" dirty="0" err="1"/>
              <a:t>sed</a:t>
            </a:r>
            <a:r>
              <a:rPr lang="fr-FR" dirty="0"/>
              <a:t> porta </a:t>
            </a:r>
            <a:r>
              <a:rPr lang="fr-FR" dirty="0" err="1"/>
              <a:t>leo</a:t>
            </a:r>
            <a:r>
              <a:rPr lang="fr-FR" dirty="0"/>
              <a:t>. </a:t>
            </a:r>
            <a:r>
              <a:rPr lang="fr-FR" dirty="0" err="1"/>
              <a:t>Nullam</a:t>
            </a:r>
            <a:r>
              <a:rPr lang="fr-FR" dirty="0"/>
              <a:t> a </a:t>
            </a:r>
            <a:r>
              <a:rPr lang="fr-FR" dirty="0" err="1"/>
              <a:t>eros</a:t>
            </a:r>
            <a:r>
              <a:rPr lang="fr-FR" dirty="0"/>
              <a:t> </a:t>
            </a:r>
            <a:r>
              <a:rPr lang="fr-FR" dirty="0" err="1"/>
              <a:t>finibus</a:t>
            </a:r>
            <a:r>
              <a:rPr lang="fr-FR" dirty="0"/>
              <a:t>, </a:t>
            </a:r>
            <a:r>
              <a:rPr lang="fr-FR" dirty="0" err="1"/>
              <a:t>efficitur</a:t>
            </a:r>
            <a:r>
              <a:rPr lang="fr-FR" dirty="0"/>
              <a:t> </a:t>
            </a:r>
            <a:r>
              <a:rPr lang="fr-FR" dirty="0" err="1"/>
              <a:t>risus</a:t>
            </a:r>
            <a:r>
              <a:rPr lang="fr-FR" dirty="0"/>
              <a:t> </a:t>
            </a:r>
            <a:r>
              <a:rPr lang="fr-FR" dirty="0" err="1"/>
              <a:t>ultricies</a:t>
            </a:r>
            <a:r>
              <a:rPr lang="fr-FR" dirty="0"/>
              <a:t>, semper </a:t>
            </a:r>
            <a:r>
              <a:rPr lang="fr-FR" dirty="0" err="1"/>
              <a:t>lectus</a:t>
            </a:r>
            <a:r>
              <a:rPr lang="fr-FR" dirty="0"/>
              <a:t>. Nunc </a:t>
            </a:r>
            <a:r>
              <a:rPr lang="fr-FR" dirty="0" err="1"/>
              <a:t>pellentesque</a:t>
            </a:r>
            <a:r>
              <a:rPr lang="fr-FR" dirty="0"/>
              <a:t> ex non </a:t>
            </a:r>
            <a:r>
              <a:rPr lang="fr-FR" dirty="0" err="1"/>
              <a:t>enim</a:t>
            </a:r>
            <a:r>
              <a:rPr lang="fr-FR" dirty="0"/>
              <a:t> </a:t>
            </a:r>
            <a:r>
              <a:rPr lang="fr-FR" dirty="0" err="1"/>
              <a:t>vulputate</a:t>
            </a:r>
            <a:r>
              <a:rPr lang="fr-FR" dirty="0"/>
              <a:t>, nec </a:t>
            </a:r>
            <a:r>
              <a:rPr lang="fr-FR" dirty="0" err="1"/>
              <a:t>laoreet</a:t>
            </a:r>
            <a:r>
              <a:rPr lang="fr-FR" dirty="0"/>
              <a:t> </a:t>
            </a:r>
            <a:r>
              <a:rPr lang="fr-FR" dirty="0" err="1"/>
              <a:t>velit</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r>
              <a:rPr lang="fr-FR" dirty="0"/>
              <a:t> </a:t>
            </a:r>
            <a:r>
              <a:rPr lang="fr-FR" dirty="0" err="1"/>
              <a:t>eget</a:t>
            </a:r>
            <a:r>
              <a:rPr lang="fr-FR" dirty="0"/>
              <a:t> </a:t>
            </a:r>
            <a:r>
              <a:rPr lang="fr-FR" dirty="0" err="1"/>
              <a:t>finibus</a:t>
            </a:r>
            <a:r>
              <a:rPr lang="fr-FR" dirty="0"/>
              <a:t> mollis, </a:t>
            </a:r>
            <a:r>
              <a:rPr lang="fr-FR" dirty="0" err="1"/>
              <a:t>neque</a:t>
            </a:r>
            <a:r>
              <a:rPr lang="fr-FR" dirty="0"/>
              <a:t> </a:t>
            </a:r>
            <a:r>
              <a:rPr lang="fr-FR" dirty="0" err="1"/>
              <a:t>nisl</a:t>
            </a:r>
            <a:r>
              <a:rPr lang="fr-FR" dirty="0"/>
              <a:t> </a:t>
            </a:r>
            <a:r>
              <a:rPr lang="fr-FR" dirty="0" err="1"/>
              <a:t>pharetra</a:t>
            </a:r>
            <a:r>
              <a:rPr lang="fr-FR" dirty="0"/>
              <a:t> </a:t>
            </a:r>
            <a:r>
              <a:rPr lang="fr-FR" dirty="0" err="1"/>
              <a:t>felis</a:t>
            </a:r>
            <a:r>
              <a:rPr lang="fr-FR" dirty="0"/>
              <a:t>, et </a:t>
            </a:r>
            <a:r>
              <a:rPr lang="fr-FR" dirty="0" err="1"/>
              <a:t>volutpat</a:t>
            </a:r>
            <a:r>
              <a:rPr lang="fr-FR" dirty="0"/>
              <a:t> diam mi in </a:t>
            </a:r>
            <a:r>
              <a:rPr lang="fr-FR" dirty="0" err="1"/>
              <a:t>justo</a:t>
            </a:r>
            <a:r>
              <a:rPr lang="fr-FR" dirty="0"/>
              <a:t>. </a:t>
            </a:r>
            <a:r>
              <a:rPr lang="fr-FR" dirty="0" err="1"/>
              <a:t>Vivamus</a:t>
            </a:r>
            <a:r>
              <a:rPr lang="fr-FR" dirty="0"/>
              <a:t> </a:t>
            </a:r>
            <a:r>
              <a:rPr lang="fr-FR" dirty="0" err="1"/>
              <a:t>consequat</a:t>
            </a:r>
            <a:r>
              <a:rPr lang="fr-FR" dirty="0"/>
              <a:t> </a:t>
            </a:r>
            <a:r>
              <a:rPr lang="fr-FR" dirty="0" err="1"/>
              <a:t>tincidunt</a:t>
            </a:r>
            <a:r>
              <a:rPr lang="fr-FR" dirty="0"/>
              <a:t> diam a </a:t>
            </a:r>
            <a:r>
              <a:rPr lang="fr-FR" dirty="0" err="1"/>
              <a:t>viverra</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 </a:t>
            </a:r>
            <a:r>
              <a:rPr lang="fr-FR" dirty="0" err="1"/>
              <a:t>primis</a:t>
            </a:r>
            <a:r>
              <a:rPr lang="fr-FR" dirty="0"/>
              <a:t> in </a:t>
            </a:r>
            <a:r>
              <a:rPr lang="fr-FR" dirty="0" err="1"/>
              <a:t>faucibus</a:t>
            </a:r>
            <a:r>
              <a:rPr lang="fr-FR" dirty="0"/>
              <a:t>. Cras </a:t>
            </a:r>
            <a:r>
              <a:rPr lang="fr-FR" dirty="0" err="1"/>
              <a:t>lacinia</a:t>
            </a:r>
            <a:r>
              <a:rPr lang="fr-FR" dirty="0"/>
              <a:t> magna nec </a:t>
            </a:r>
            <a:r>
              <a:rPr lang="fr-FR" dirty="0" err="1"/>
              <a:t>tellus</a:t>
            </a:r>
            <a:r>
              <a:rPr lang="fr-FR" dirty="0"/>
              <a:t> </a:t>
            </a:r>
            <a:r>
              <a:rPr lang="fr-FR" dirty="0" err="1"/>
              <a:t>hendrerit</a:t>
            </a:r>
            <a:r>
              <a:rPr lang="fr-FR" dirty="0"/>
              <a:t> cursus. Suspendisse </a:t>
            </a:r>
            <a:r>
              <a:rPr lang="fr-FR" dirty="0" err="1"/>
              <a:t>potenti</a:t>
            </a:r>
            <a:r>
              <a:rPr lang="fr-FR" dirty="0"/>
              <a:t>. </a:t>
            </a:r>
            <a:r>
              <a:rPr lang="fr-FR" dirty="0" err="1"/>
              <a:t>pellentesque</a:t>
            </a:r>
            <a:r>
              <a:rPr lang="fr-FR" dirty="0"/>
              <a:t> ex non </a:t>
            </a:r>
            <a:r>
              <a:rPr lang="fr-FR" dirty="0" err="1"/>
              <a:t>enim</a:t>
            </a:r>
            <a:r>
              <a:rPr lang="fr-FR" dirty="0"/>
              <a:t> </a:t>
            </a:r>
            <a:r>
              <a:rPr lang="fr-FR" dirty="0" err="1"/>
              <a:t>vulputate</a:t>
            </a:r>
            <a:r>
              <a:rPr lang="fr-FR" dirty="0"/>
              <a:t>, nec </a:t>
            </a:r>
            <a:r>
              <a:rPr lang="fr-FR" dirty="0" err="1"/>
              <a:t>laoreet</a:t>
            </a:r>
            <a:r>
              <a:rPr lang="fr-FR" dirty="0"/>
              <a:t> </a:t>
            </a:r>
            <a:r>
              <a:rPr lang="fr-FR" dirty="0" err="1"/>
              <a:t>velit</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r>
              <a:rPr lang="fr-FR" dirty="0"/>
              <a:t> </a:t>
            </a:r>
            <a:r>
              <a:rPr lang="fr-FR" dirty="0" err="1"/>
              <a:t>eget</a:t>
            </a:r>
            <a:r>
              <a:rPr lang="fr-FR" dirty="0"/>
              <a:t> </a:t>
            </a:r>
            <a:r>
              <a:rPr lang="fr-FR" dirty="0" err="1"/>
              <a:t>finibus</a:t>
            </a:r>
            <a:r>
              <a:rPr lang="fr-FR" dirty="0"/>
              <a:t> mollis, </a:t>
            </a:r>
            <a:r>
              <a:rPr lang="fr-FR" dirty="0" err="1"/>
              <a:t>neque</a:t>
            </a:r>
            <a:r>
              <a:rPr lang="fr-FR" dirty="0"/>
              <a:t> </a:t>
            </a:r>
            <a:r>
              <a:rPr lang="fr-FR" dirty="0" err="1"/>
              <a:t>nisl</a:t>
            </a:r>
            <a:r>
              <a:rPr lang="fr-FR" dirty="0"/>
              <a:t> </a:t>
            </a:r>
            <a:r>
              <a:rPr lang="fr-FR" dirty="0" err="1"/>
              <a:t>pharetra</a:t>
            </a:r>
            <a:r>
              <a:rPr lang="fr-FR" dirty="0"/>
              <a:t> </a:t>
            </a:r>
            <a:r>
              <a:rPr lang="fr-FR" dirty="0" err="1"/>
              <a:t>felis</a:t>
            </a:r>
            <a:r>
              <a:rPr lang="fr-FR" dirty="0"/>
              <a:t>, et </a:t>
            </a:r>
            <a:r>
              <a:rPr lang="fr-FR" dirty="0" err="1"/>
              <a:t>volutpat</a:t>
            </a:r>
            <a:r>
              <a:rPr lang="fr-FR" dirty="0"/>
              <a:t> diam mi in </a:t>
            </a:r>
            <a:r>
              <a:rPr lang="fr-FR" dirty="0" err="1"/>
              <a:t>justo</a:t>
            </a:r>
            <a:r>
              <a:rPr lang="fr-FR" dirty="0"/>
              <a:t>. </a:t>
            </a:r>
            <a:r>
              <a:rPr lang="fr-FR" dirty="0" err="1"/>
              <a:t>Vivamus</a:t>
            </a:r>
            <a:r>
              <a:rPr lang="fr-FR" dirty="0"/>
              <a:t> </a:t>
            </a:r>
            <a:r>
              <a:rPr lang="fr-FR" dirty="0" err="1"/>
              <a:t>consequat</a:t>
            </a:r>
            <a:r>
              <a:rPr lang="fr-FR" dirty="0"/>
              <a:t> </a:t>
            </a:r>
            <a:r>
              <a:rPr lang="fr-FR" dirty="0" err="1"/>
              <a:t>tincidunt</a:t>
            </a:r>
            <a:r>
              <a:rPr lang="fr-FR" dirty="0"/>
              <a:t> diam a </a:t>
            </a:r>
            <a:r>
              <a:rPr lang="fr-FR" dirty="0" err="1"/>
              <a:t>viverra</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 </a:t>
            </a:r>
            <a:r>
              <a:rPr lang="fr-FR" dirty="0" err="1"/>
              <a:t>primis</a:t>
            </a:r>
            <a:r>
              <a:rPr lang="fr-FR" dirty="0"/>
              <a:t> in </a:t>
            </a:r>
            <a:r>
              <a:rPr lang="fr-FR" dirty="0" err="1"/>
              <a:t>faucibus</a:t>
            </a:r>
            <a:r>
              <a:rPr lang="fr-FR" dirty="0"/>
              <a:t>. Cras </a:t>
            </a:r>
            <a:r>
              <a:rPr lang="fr-FR" dirty="0" err="1"/>
              <a:t>lacinia</a:t>
            </a:r>
            <a:r>
              <a:rPr lang="fr-FR" dirty="0"/>
              <a:t> magna nec </a:t>
            </a:r>
            <a:r>
              <a:rPr lang="fr-FR" dirty="0" err="1"/>
              <a:t>tellus</a:t>
            </a:r>
            <a:r>
              <a:rPr lang="fr-FR" dirty="0"/>
              <a:t> </a:t>
            </a:r>
            <a:r>
              <a:rPr lang="fr-FR" dirty="0" err="1"/>
              <a:t>hendrerit</a:t>
            </a:r>
            <a:r>
              <a:rPr lang="fr-FR" dirty="0"/>
              <a:t> cursus. Suspendisse </a:t>
            </a:r>
            <a:r>
              <a:rPr lang="fr-FR" dirty="0" err="1"/>
              <a:t>potenti</a:t>
            </a:r>
            <a:r>
              <a:rPr lang="fr-FR" dirty="0"/>
              <a:t>.</a:t>
            </a:r>
          </a:p>
        </p:txBody>
      </p:sp>
      <p:sp>
        <p:nvSpPr>
          <p:cNvPr id="13" name="Espace réservé du texte 2">
            <a:extLst>
              <a:ext uri="{FF2B5EF4-FFF2-40B4-BE49-F238E27FC236}">
                <a16:creationId xmlns:a16="http://schemas.microsoft.com/office/drawing/2014/main" id="{75ECF277-0367-4157-B567-860761D7FD5E}"/>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14" name="Espace réservé du texte 2">
            <a:extLst>
              <a:ext uri="{FF2B5EF4-FFF2-40B4-BE49-F238E27FC236}">
                <a16:creationId xmlns:a16="http://schemas.microsoft.com/office/drawing/2014/main" id="{5FBC3216-D90C-48B7-9189-2621DCC813C8}"/>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1913421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boite v3">
    <p:bg>
      <p:bgPr>
        <a:blipFill dpi="0" rotWithShape="1">
          <a:blip r:embed="rId2">
            <a:lum/>
          </a:blip>
          <a:srcRect/>
          <a:stretch>
            <a:fillRect l="-1000" b="-1000"/>
          </a:stretch>
        </a:blipFill>
        <a:effectLst/>
      </p:bgPr>
    </p:bg>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DEE1C036-DC95-4293-B162-42BDEB5382C6}"/>
              </a:ext>
            </a:extLst>
          </p:cNvPr>
          <p:cNvSpPr>
            <a:spLocks noGrp="1"/>
          </p:cNvSpPr>
          <p:nvPr>
            <p:ph type="body" sz="quarter" idx="24" hasCustomPrompt="1"/>
          </p:nvPr>
        </p:nvSpPr>
        <p:spPr>
          <a:xfrm>
            <a:off x="2665600" y="1106231"/>
            <a:ext cx="7028906" cy="5063573"/>
          </a:xfrm>
          <a:prstGeom prst="rect">
            <a:avLst/>
          </a:prstGeom>
        </p:spPr>
        <p:txBody>
          <a:bodyPr anchor="ctr" anchorCtr="0"/>
          <a:lstStyle>
            <a:lvl1pPr marL="0" indent="0" algn="just">
              <a:buNone/>
              <a:defRPr sz="14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Proin</a:t>
            </a:r>
            <a:r>
              <a:rPr lang="fr-FR" dirty="0"/>
              <a:t> </a:t>
            </a:r>
            <a:r>
              <a:rPr lang="fr-FR" dirty="0" err="1"/>
              <a:t>tincidunt</a:t>
            </a:r>
            <a:r>
              <a:rPr lang="fr-FR" dirty="0"/>
              <a:t> </a:t>
            </a:r>
            <a:r>
              <a:rPr lang="fr-FR" dirty="0" err="1"/>
              <a:t>nulla</a:t>
            </a:r>
            <a:r>
              <a:rPr lang="fr-FR" dirty="0"/>
              <a:t> </a:t>
            </a:r>
            <a:r>
              <a:rPr lang="fr-FR" dirty="0" err="1"/>
              <a:t>quam</a:t>
            </a:r>
            <a:r>
              <a:rPr lang="fr-FR" dirty="0"/>
              <a:t>, </a:t>
            </a:r>
            <a:r>
              <a:rPr lang="fr-FR" dirty="0" err="1"/>
              <a:t>aliquet</a:t>
            </a:r>
            <a:r>
              <a:rPr lang="fr-FR" dirty="0"/>
              <a:t> </a:t>
            </a:r>
            <a:r>
              <a:rPr lang="fr-FR" dirty="0" err="1"/>
              <a:t>sollicitudin</a:t>
            </a:r>
            <a:r>
              <a:rPr lang="fr-FR" dirty="0"/>
              <a:t> ex porta </a:t>
            </a:r>
            <a:r>
              <a:rPr lang="fr-FR" dirty="0" err="1"/>
              <a:t>ac</a:t>
            </a:r>
            <a:r>
              <a:rPr lang="fr-FR" dirty="0"/>
              <a:t>. Suspendisse nec </a:t>
            </a:r>
            <a:r>
              <a:rPr lang="fr-FR" dirty="0" err="1"/>
              <a:t>interdum</a:t>
            </a:r>
            <a:r>
              <a:rPr lang="fr-FR" dirty="0"/>
              <a:t> </a:t>
            </a:r>
            <a:r>
              <a:rPr lang="fr-FR" dirty="0" err="1"/>
              <a:t>neque</a:t>
            </a:r>
            <a:r>
              <a:rPr lang="fr-FR" dirty="0"/>
              <a:t>, </a:t>
            </a:r>
            <a:r>
              <a:rPr lang="fr-FR" dirty="0" err="1"/>
              <a:t>sed</a:t>
            </a:r>
            <a:r>
              <a:rPr lang="fr-FR" dirty="0"/>
              <a:t> porta </a:t>
            </a:r>
            <a:r>
              <a:rPr lang="fr-FR" dirty="0" err="1"/>
              <a:t>leo</a:t>
            </a:r>
            <a:r>
              <a:rPr lang="fr-FR" dirty="0"/>
              <a:t>. </a:t>
            </a:r>
            <a:r>
              <a:rPr lang="fr-FR" dirty="0" err="1"/>
              <a:t>Nullam</a:t>
            </a:r>
            <a:r>
              <a:rPr lang="fr-FR" dirty="0"/>
              <a:t> a </a:t>
            </a:r>
            <a:r>
              <a:rPr lang="fr-FR" dirty="0" err="1"/>
              <a:t>eros</a:t>
            </a:r>
            <a:r>
              <a:rPr lang="fr-FR" dirty="0"/>
              <a:t> </a:t>
            </a:r>
            <a:r>
              <a:rPr lang="fr-FR" dirty="0" err="1"/>
              <a:t>finibus</a:t>
            </a:r>
            <a:r>
              <a:rPr lang="fr-FR" dirty="0"/>
              <a:t>, </a:t>
            </a:r>
            <a:r>
              <a:rPr lang="fr-FR" dirty="0" err="1"/>
              <a:t>efficitur</a:t>
            </a:r>
            <a:r>
              <a:rPr lang="fr-FR" dirty="0"/>
              <a:t> </a:t>
            </a:r>
            <a:r>
              <a:rPr lang="fr-FR" dirty="0" err="1"/>
              <a:t>risus</a:t>
            </a:r>
            <a:r>
              <a:rPr lang="fr-FR" dirty="0"/>
              <a:t> </a:t>
            </a:r>
            <a:r>
              <a:rPr lang="fr-FR" dirty="0" err="1"/>
              <a:t>ultricies</a:t>
            </a:r>
            <a:r>
              <a:rPr lang="fr-FR" dirty="0"/>
              <a:t>, semper </a:t>
            </a:r>
            <a:r>
              <a:rPr lang="fr-FR" dirty="0" err="1"/>
              <a:t>lectus</a:t>
            </a:r>
            <a:r>
              <a:rPr lang="fr-FR" dirty="0"/>
              <a:t>. Nunc </a:t>
            </a:r>
            <a:r>
              <a:rPr lang="fr-FR" dirty="0" err="1"/>
              <a:t>pellentesque</a:t>
            </a:r>
            <a:r>
              <a:rPr lang="fr-FR" dirty="0"/>
              <a:t> ex non </a:t>
            </a:r>
            <a:r>
              <a:rPr lang="fr-FR" dirty="0" err="1"/>
              <a:t>enim</a:t>
            </a:r>
            <a:r>
              <a:rPr lang="fr-FR" dirty="0"/>
              <a:t> </a:t>
            </a:r>
            <a:r>
              <a:rPr lang="fr-FR" dirty="0" err="1"/>
              <a:t>vulputate</a:t>
            </a:r>
            <a:r>
              <a:rPr lang="fr-FR" dirty="0"/>
              <a:t>, nec </a:t>
            </a:r>
            <a:r>
              <a:rPr lang="fr-FR" dirty="0" err="1"/>
              <a:t>laoreet</a:t>
            </a:r>
            <a:r>
              <a:rPr lang="fr-FR" dirty="0"/>
              <a:t> </a:t>
            </a:r>
            <a:r>
              <a:rPr lang="fr-FR" dirty="0" err="1"/>
              <a:t>velit</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r>
              <a:rPr lang="fr-FR" dirty="0"/>
              <a:t> </a:t>
            </a:r>
            <a:r>
              <a:rPr lang="fr-FR" dirty="0" err="1"/>
              <a:t>eget</a:t>
            </a:r>
            <a:r>
              <a:rPr lang="fr-FR" dirty="0"/>
              <a:t> </a:t>
            </a:r>
            <a:r>
              <a:rPr lang="fr-FR" dirty="0" err="1"/>
              <a:t>finibus</a:t>
            </a:r>
            <a:r>
              <a:rPr lang="fr-FR" dirty="0"/>
              <a:t> mollis, </a:t>
            </a:r>
            <a:r>
              <a:rPr lang="fr-FR" dirty="0" err="1"/>
              <a:t>neque</a:t>
            </a:r>
            <a:r>
              <a:rPr lang="fr-FR" dirty="0"/>
              <a:t> </a:t>
            </a:r>
            <a:r>
              <a:rPr lang="fr-FR" dirty="0" err="1"/>
              <a:t>nisl</a:t>
            </a:r>
            <a:r>
              <a:rPr lang="fr-FR" dirty="0"/>
              <a:t> </a:t>
            </a:r>
            <a:r>
              <a:rPr lang="fr-FR" dirty="0" err="1"/>
              <a:t>pharetra</a:t>
            </a:r>
            <a:r>
              <a:rPr lang="fr-FR" dirty="0"/>
              <a:t> </a:t>
            </a:r>
            <a:r>
              <a:rPr lang="fr-FR" dirty="0" err="1"/>
              <a:t>felis</a:t>
            </a:r>
            <a:r>
              <a:rPr lang="fr-FR" dirty="0"/>
              <a:t>, et </a:t>
            </a:r>
            <a:r>
              <a:rPr lang="fr-FR" dirty="0" err="1"/>
              <a:t>volutpat</a:t>
            </a:r>
            <a:r>
              <a:rPr lang="fr-FR" dirty="0"/>
              <a:t> diam mi in </a:t>
            </a:r>
            <a:r>
              <a:rPr lang="fr-FR" dirty="0" err="1"/>
              <a:t>justo</a:t>
            </a:r>
            <a:r>
              <a:rPr lang="fr-FR" dirty="0"/>
              <a:t>. </a:t>
            </a:r>
            <a:r>
              <a:rPr lang="fr-FR" dirty="0" err="1"/>
              <a:t>Vivamus</a:t>
            </a:r>
            <a:r>
              <a:rPr lang="fr-FR" dirty="0"/>
              <a:t> </a:t>
            </a:r>
            <a:r>
              <a:rPr lang="fr-FR" dirty="0" err="1"/>
              <a:t>consequat</a:t>
            </a:r>
            <a:r>
              <a:rPr lang="fr-FR" dirty="0"/>
              <a:t> </a:t>
            </a:r>
            <a:r>
              <a:rPr lang="fr-FR" dirty="0" err="1"/>
              <a:t>tincidunt</a:t>
            </a:r>
            <a:r>
              <a:rPr lang="fr-FR" dirty="0"/>
              <a:t> diam a </a:t>
            </a:r>
            <a:r>
              <a:rPr lang="fr-FR" dirty="0" err="1"/>
              <a:t>viverra</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 </a:t>
            </a:r>
            <a:r>
              <a:rPr lang="fr-FR" dirty="0" err="1"/>
              <a:t>primis</a:t>
            </a:r>
            <a:r>
              <a:rPr lang="fr-FR" dirty="0"/>
              <a:t> in </a:t>
            </a:r>
            <a:r>
              <a:rPr lang="fr-FR" dirty="0" err="1"/>
              <a:t>faucibus</a:t>
            </a:r>
            <a:r>
              <a:rPr lang="fr-FR" dirty="0"/>
              <a:t>. Cras </a:t>
            </a:r>
            <a:r>
              <a:rPr lang="fr-FR" dirty="0" err="1"/>
              <a:t>lacinia</a:t>
            </a:r>
            <a:r>
              <a:rPr lang="fr-FR" dirty="0"/>
              <a:t> magna nec </a:t>
            </a:r>
            <a:r>
              <a:rPr lang="fr-FR" dirty="0" err="1"/>
              <a:t>tellus</a:t>
            </a:r>
            <a:r>
              <a:rPr lang="fr-FR" dirty="0"/>
              <a:t> </a:t>
            </a:r>
            <a:r>
              <a:rPr lang="fr-FR" dirty="0" err="1"/>
              <a:t>hendrerit</a:t>
            </a:r>
            <a:r>
              <a:rPr lang="fr-FR" dirty="0"/>
              <a:t> cursus. Suspendisse </a:t>
            </a:r>
            <a:r>
              <a:rPr lang="fr-FR" dirty="0" err="1"/>
              <a:t>potenti</a:t>
            </a:r>
            <a:r>
              <a:rPr lang="fr-FR" dirty="0"/>
              <a:t>. </a:t>
            </a:r>
            <a:r>
              <a:rPr lang="fr-FR" dirty="0" err="1"/>
              <a:t>pellentesque</a:t>
            </a:r>
            <a:r>
              <a:rPr lang="fr-FR" dirty="0"/>
              <a:t> ex non </a:t>
            </a:r>
            <a:r>
              <a:rPr lang="fr-FR" dirty="0" err="1"/>
              <a:t>enim</a:t>
            </a:r>
            <a:r>
              <a:rPr lang="fr-FR" dirty="0"/>
              <a:t> </a:t>
            </a:r>
            <a:r>
              <a:rPr lang="fr-FR" dirty="0" err="1"/>
              <a:t>vulputate</a:t>
            </a:r>
            <a:r>
              <a:rPr lang="fr-FR" dirty="0"/>
              <a:t>, nec </a:t>
            </a:r>
            <a:r>
              <a:rPr lang="fr-FR" dirty="0" err="1"/>
              <a:t>laoreet</a:t>
            </a:r>
            <a:r>
              <a:rPr lang="fr-FR" dirty="0"/>
              <a:t> </a:t>
            </a:r>
            <a:r>
              <a:rPr lang="fr-FR" dirty="0" err="1"/>
              <a:t>velit</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r>
              <a:rPr lang="fr-FR" dirty="0"/>
              <a:t> </a:t>
            </a:r>
            <a:r>
              <a:rPr lang="fr-FR" dirty="0" err="1"/>
              <a:t>eget</a:t>
            </a:r>
            <a:r>
              <a:rPr lang="fr-FR" dirty="0"/>
              <a:t> </a:t>
            </a:r>
            <a:r>
              <a:rPr lang="fr-FR" dirty="0" err="1"/>
              <a:t>finibus</a:t>
            </a:r>
            <a:r>
              <a:rPr lang="fr-FR" dirty="0"/>
              <a:t> mollis, </a:t>
            </a:r>
            <a:r>
              <a:rPr lang="fr-FR" dirty="0" err="1"/>
              <a:t>neque</a:t>
            </a:r>
            <a:r>
              <a:rPr lang="fr-FR" dirty="0"/>
              <a:t> </a:t>
            </a:r>
            <a:r>
              <a:rPr lang="fr-FR" dirty="0" err="1"/>
              <a:t>nisl</a:t>
            </a:r>
            <a:r>
              <a:rPr lang="fr-FR" dirty="0"/>
              <a:t> </a:t>
            </a:r>
            <a:r>
              <a:rPr lang="fr-FR" dirty="0" err="1"/>
              <a:t>pharetra</a:t>
            </a:r>
            <a:r>
              <a:rPr lang="fr-FR" dirty="0"/>
              <a:t> </a:t>
            </a:r>
            <a:r>
              <a:rPr lang="fr-FR" dirty="0" err="1"/>
              <a:t>felis</a:t>
            </a:r>
            <a:r>
              <a:rPr lang="fr-FR" dirty="0"/>
              <a:t>, et </a:t>
            </a:r>
            <a:r>
              <a:rPr lang="fr-FR" dirty="0" err="1"/>
              <a:t>volutpat</a:t>
            </a:r>
            <a:r>
              <a:rPr lang="fr-FR" dirty="0"/>
              <a:t> diam mi in </a:t>
            </a:r>
            <a:r>
              <a:rPr lang="fr-FR" dirty="0" err="1"/>
              <a:t>justo</a:t>
            </a:r>
            <a:r>
              <a:rPr lang="fr-FR" dirty="0"/>
              <a:t>. </a:t>
            </a:r>
            <a:r>
              <a:rPr lang="fr-FR" dirty="0" err="1"/>
              <a:t>Vivamus</a:t>
            </a:r>
            <a:r>
              <a:rPr lang="fr-FR" dirty="0"/>
              <a:t> </a:t>
            </a:r>
            <a:r>
              <a:rPr lang="fr-FR" dirty="0" err="1"/>
              <a:t>consequat</a:t>
            </a:r>
            <a:r>
              <a:rPr lang="fr-FR" dirty="0"/>
              <a:t> </a:t>
            </a:r>
            <a:r>
              <a:rPr lang="fr-FR" dirty="0" err="1"/>
              <a:t>tincidunt</a:t>
            </a:r>
            <a:r>
              <a:rPr lang="fr-FR" dirty="0"/>
              <a:t> diam a </a:t>
            </a:r>
            <a:r>
              <a:rPr lang="fr-FR" dirty="0" err="1"/>
              <a:t>viverra</a:t>
            </a:r>
            <a:r>
              <a:rPr lang="fr-FR" dirty="0"/>
              <a:t>. </a:t>
            </a:r>
            <a:r>
              <a:rPr lang="fr-FR" dirty="0" err="1"/>
              <a:t>Interdum</a:t>
            </a:r>
            <a:r>
              <a:rPr lang="fr-FR" dirty="0"/>
              <a:t> et </a:t>
            </a:r>
            <a:r>
              <a:rPr lang="fr-FR" dirty="0" err="1"/>
              <a:t>malesuada</a:t>
            </a:r>
            <a:r>
              <a:rPr lang="fr-FR" dirty="0"/>
              <a:t> </a:t>
            </a:r>
            <a:r>
              <a:rPr lang="fr-FR" dirty="0" err="1"/>
              <a:t>fames</a:t>
            </a:r>
            <a:r>
              <a:rPr lang="fr-FR" dirty="0"/>
              <a:t> </a:t>
            </a:r>
            <a:r>
              <a:rPr lang="fr-FR" dirty="0" err="1"/>
              <a:t>ac</a:t>
            </a:r>
            <a:r>
              <a:rPr lang="fr-FR" dirty="0"/>
              <a:t> ante ipsum </a:t>
            </a:r>
            <a:r>
              <a:rPr lang="fr-FR" dirty="0" err="1"/>
              <a:t>primis</a:t>
            </a:r>
            <a:r>
              <a:rPr lang="fr-FR" dirty="0"/>
              <a:t> in </a:t>
            </a:r>
            <a:r>
              <a:rPr lang="fr-FR" dirty="0" err="1"/>
              <a:t>faucibus</a:t>
            </a:r>
            <a:r>
              <a:rPr lang="fr-FR" dirty="0"/>
              <a:t>. Cras </a:t>
            </a:r>
            <a:r>
              <a:rPr lang="fr-FR" dirty="0" err="1"/>
              <a:t>lacinia</a:t>
            </a:r>
            <a:r>
              <a:rPr lang="fr-FR" dirty="0"/>
              <a:t> magna nec </a:t>
            </a:r>
            <a:r>
              <a:rPr lang="fr-FR" dirty="0" err="1"/>
              <a:t>tellus</a:t>
            </a:r>
            <a:r>
              <a:rPr lang="fr-FR" dirty="0"/>
              <a:t> </a:t>
            </a:r>
            <a:r>
              <a:rPr lang="fr-FR" dirty="0" err="1"/>
              <a:t>hendrerit</a:t>
            </a:r>
            <a:r>
              <a:rPr lang="fr-FR" dirty="0"/>
              <a:t> cursus. Suspendisse </a:t>
            </a:r>
            <a:r>
              <a:rPr lang="fr-FR" dirty="0" err="1"/>
              <a:t>potenti</a:t>
            </a:r>
            <a:r>
              <a:rPr lang="fr-FR" dirty="0"/>
              <a:t>.</a:t>
            </a:r>
          </a:p>
        </p:txBody>
      </p:sp>
      <p:sp>
        <p:nvSpPr>
          <p:cNvPr id="17" name="Espace réservé du texte 2">
            <a:extLst>
              <a:ext uri="{FF2B5EF4-FFF2-40B4-BE49-F238E27FC236}">
                <a16:creationId xmlns:a16="http://schemas.microsoft.com/office/drawing/2014/main" id="{5973DD0E-3AEE-443E-891E-E2EDC0673B89}"/>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18" name="Espace réservé du texte 2">
            <a:extLst>
              <a:ext uri="{FF2B5EF4-FFF2-40B4-BE49-F238E27FC236}">
                <a16:creationId xmlns:a16="http://schemas.microsoft.com/office/drawing/2014/main" id="{CCA170DB-199B-4E3A-89D0-75DF8D6EC430}"/>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1834315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boite v1">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DEE1C036-DC95-4293-B162-42BDEB5382C6}"/>
              </a:ext>
            </a:extLst>
          </p:cNvPr>
          <p:cNvSpPr>
            <a:spLocks noGrp="1"/>
          </p:cNvSpPr>
          <p:nvPr>
            <p:ph type="body" sz="quarter" idx="24" hasCustomPrompt="1"/>
          </p:nvPr>
        </p:nvSpPr>
        <p:spPr>
          <a:xfrm>
            <a:off x="1908972" y="1726375"/>
            <a:ext cx="3903151" cy="4070416"/>
          </a:xfrm>
          <a:prstGeom prst="rect">
            <a:avLst/>
          </a:prstGeom>
        </p:spPr>
        <p:txBody>
          <a:bodyPr anchor="ctr" anchorCtr="0"/>
          <a:lstStyle>
            <a:lvl1pPr marL="0" indent="0" algn="just">
              <a:buNone/>
              <a:defRPr sz="1400">
                <a:solidFill>
                  <a:schemeClr val="bg1"/>
                </a:solidFill>
                <a:latin typeface="+mn-lt"/>
              </a:defRPr>
            </a:lvl1pPr>
          </a:lstStyle>
          <a:p>
            <a:pPr lvl="0"/>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ligula</a:t>
            </a:r>
            <a:r>
              <a:rPr lang="fr-FR" dirty="0"/>
              <a:t>, et porta </a:t>
            </a:r>
            <a:r>
              <a:rPr lang="fr-FR" dirty="0" err="1"/>
              <a:t>ligula</a:t>
            </a:r>
            <a:r>
              <a:rPr lang="fr-FR" dirty="0"/>
              <a:t> commodo vitae. </a:t>
            </a:r>
            <a:r>
              <a:rPr lang="fr-FR" dirty="0" err="1"/>
              <a:t>Nulla</a:t>
            </a:r>
            <a:r>
              <a:rPr lang="fr-FR" dirty="0"/>
              <a:t> cursus </a:t>
            </a:r>
            <a:r>
              <a:rPr lang="fr-FR" dirty="0" err="1"/>
              <a:t>lacus</a:t>
            </a:r>
            <a:r>
              <a:rPr lang="fr-FR" dirty="0"/>
              <a:t> </a:t>
            </a:r>
            <a:r>
              <a:rPr lang="fr-FR" dirty="0" err="1"/>
              <a:t>sit</a:t>
            </a:r>
            <a:r>
              <a:rPr lang="fr-FR" dirty="0"/>
              <a:t> </a:t>
            </a:r>
            <a:r>
              <a:rPr lang="fr-FR" dirty="0" err="1"/>
              <a:t>amet</a:t>
            </a:r>
            <a:r>
              <a:rPr lang="fr-FR" dirty="0"/>
              <a:t> </a:t>
            </a:r>
            <a:r>
              <a:rPr lang="fr-FR" dirty="0" err="1"/>
              <a:t>velit</a:t>
            </a:r>
            <a:r>
              <a:rPr lang="fr-FR" dirty="0"/>
              <a:t> </a:t>
            </a:r>
            <a:r>
              <a:rPr lang="fr-FR" dirty="0" err="1"/>
              <a:t>aliquet</a:t>
            </a:r>
            <a:r>
              <a:rPr lang="fr-FR" dirty="0"/>
              <a:t>, </a:t>
            </a:r>
            <a:r>
              <a:rPr lang="fr-FR" dirty="0" err="1"/>
              <a:t>ac</a:t>
            </a:r>
            <a:r>
              <a:rPr lang="fr-FR" dirty="0"/>
              <a:t> </a:t>
            </a:r>
            <a:r>
              <a:rPr lang="fr-FR" dirty="0" err="1"/>
              <a:t>hendrerit</a:t>
            </a:r>
            <a:r>
              <a:rPr lang="fr-FR" dirty="0"/>
              <a:t> </a:t>
            </a:r>
            <a:r>
              <a:rPr lang="fr-FR" dirty="0" err="1"/>
              <a:t>tortor</a:t>
            </a:r>
            <a:r>
              <a:rPr lang="fr-FR" dirty="0"/>
              <a:t> pulvinar. Suspendisse </a:t>
            </a:r>
            <a:r>
              <a:rPr lang="fr-FR" dirty="0" err="1"/>
              <a:t>ullamcorper</a:t>
            </a:r>
            <a:r>
              <a:rPr lang="fr-FR" dirty="0"/>
              <a:t> </a:t>
            </a:r>
            <a:r>
              <a:rPr lang="fr-FR" dirty="0" err="1"/>
              <a:t>ligula</a:t>
            </a:r>
            <a:r>
              <a:rPr lang="fr-FR" dirty="0"/>
              <a:t> et magna </a:t>
            </a:r>
            <a:r>
              <a:rPr lang="fr-FR" dirty="0" err="1"/>
              <a:t>blandit</a:t>
            </a:r>
            <a:r>
              <a:rPr lang="fr-FR" dirty="0"/>
              <a:t> </a:t>
            </a:r>
            <a:r>
              <a:rPr lang="fr-FR" dirty="0" err="1"/>
              <a:t>accumsan</a:t>
            </a:r>
            <a:r>
              <a:rPr lang="fr-FR" dirty="0"/>
              <a:t>. </a:t>
            </a:r>
            <a:r>
              <a:rPr lang="fr-FR" dirty="0" err="1"/>
              <a:t>Etiam</a:t>
            </a:r>
            <a:r>
              <a:rPr lang="fr-FR" dirty="0"/>
              <a:t> </a:t>
            </a:r>
            <a:r>
              <a:rPr lang="fr-FR" dirty="0" err="1"/>
              <a:t>arcu</a:t>
            </a:r>
            <a:r>
              <a:rPr lang="fr-FR" dirty="0"/>
              <a:t> </a:t>
            </a:r>
            <a:r>
              <a:rPr lang="fr-FR" dirty="0" err="1"/>
              <a:t>felis</a:t>
            </a:r>
            <a:r>
              <a:rPr lang="fr-FR" dirty="0"/>
              <a:t>, </a:t>
            </a:r>
            <a:r>
              <a:rPr lang="fr-FR" dirty="0" err="1"/>
              <a:t>lobortis</a:t>
            </a:r>
            <a:r>
              <a:rPr lang="fr-FR" dirty="0"/>
              <a:t> vitae </a:t>
            </a:r>
            <a:r>
              <a:rPr lang="fr-FR" dirty="0" err="1"/>
              <a:t>finibus</a:t>
            </a:r>
            <a:r>
              <a:rPr lang="fr-FR" dirty="0"/>
              <a:t> </a:t>
            </a:r>
            <a:r>
              <a:rPr lang="fr-FR" dirty="0" err="1"/>
              <a:t>quis</a:t>
            </a:r>
            <a:r>
              <a:rPr lang="fr-FR" dirty="0"/>
              <a:t>, porta </a:t>
            </a:r>
            <a:r>
              <a:rPr lang="fr-FR" dirty="0" err="1"/>
              <a:t>vel</a:t>
            </a:r>
            <a:r>
              <a:rPr lang="fr-FR" dirty="0"/>
              <a:t> </a:t>
            </a:r>
            <a:r>
              <a:rPr lang="fr-FR" dirty="0" err="1"/>
              <a:t>eros</a:t>
            </a:r>
            <a:r>
              <a:rPr lang="fr-FR" dirty="0"/>
              <a:t>. </a:t>
            </a:r>
            <a:r>
              <a:rPr lang="fr-FR" dirty="0" err="1"/>
              <a:t>Proin</a:t>
            </a:r>
            <a:r>
              <a:rPr lang="fr-FR" dirty="0"/>
              <a:t> </a:t>
            </a:r>
            <a:r>
              <a:rPr lang="fr-FR" dirty="0" err="1"/>
              <a:t>porttitor</a:t>
            </a:r>
            <a:r>
              <a:rPr lang="fr-FR" dirty="0"/>
              <a:t> </a:t>
            </a:r>
            <a:r>
              <a:rPr lang="fr-FR" dirty="0" err="1"/>
              <a:t>ornare</a:t>
            </a:r>
            <a:r>
              <a:rPr lang="fr-FR" dirty="0"/>
              <a:t> </a:t>
            </a:r>
            <a:r>
              <a:rPr lang="fr-FR" dirty="0" err="1"/>
              <a:t>convallis</a:t>
            </a:r>
            <a:r>
              <a:rPr lang="fr-FR" dirty="0"/>
              <a:t>. </a:t>
            </a:r>
            <a:r>
              <a:rPr lang="fr-FR" dirty="0" err="1"/>
              <a:t>Mauris</a:t>
            </a:r>
            <a:r>
              <a:rPr lang="fr-FR" dirty="0"/>
              <a:t> </a:t>
            </a:r>
            <a:r>
              <a:rPr lang="fr-FR" dirty="0" err="1"/>
              <a:t>venenatis</a:t>
            </a:r>
            <a:r>
              <a:rPr lang="fr-FR" dirty="0"/>
              <a:t>, magna non </a:t>
            </a:r>
            <a:r>
              <a:rPr lang="fr-FR" dirty="0" err="1"/>
              <a:t>fringilla</a:t>
            </a:r>
            <a:r>
              <a:rPr lang="fr-FR" dirty="0"/>
              <a:t> </a:t>
            </a:r>
            <a:r>
              <a:rPr lang="fr-FR" dirty="0" err="1"/>
              <a:t>lacinia</a:t>
            </a:r>
            <a:r>
              <a:rPr lang="fr-FR" dirty="0"/>
              <a:t>, </a:t>
            </a:r>
          </a:p>
        </p:txBody>
      </p:sp>
      <p:sp>
        <p:nvSpPr>
          <p:cNvPr id="9" name="Espace réservé du texte 2">
            <a:extLst>
              <a:ext uri="{FF2B5EF4-FFF2-40B4-BE49-F238E27FC236}">
                <a16:creationId xmlns:a16="http://schemas.microsoft.com/office/drawing/2014/main" id="{D9FC1648-596B-4E19-B9B0-8DC93150BE4F}"/>
              </a:ext>
            </a:extLst>
          </p:cNvPr>
          <p:cNvSpPr>
            <a:spLocks noGrp="1"/>
          </p:cNvSpPr>
          <p:nvPr>
            <p:ph type="body" sz="quarter" idx="28" hasCustomPrompt="1"/>
          </p:nvPr>
        </p:nvSpPr>
        <p:spPr>
          <a:xfrm>
            <a:off x="6493413" y="1726375"/>
            <a:ext cx="3903151" cy="4070416"/>
          </a:xfrm>
          <a:prstGeom prst="rect">
            <a:avLst/>
          </a:prstGeom>
        </p:spPr>
        <p:txBody>
          <a:bodyPr anchor="ctr" anchorCtr="0"/>
          <a:lstStyle>
            <a:lvl1pPr marL="0" indent="0" algn="just">
              <a:buNone/>
              <a:defRPr sz="1400">
                <a:solidFill>
                  <a:schemeClr val="bg1"/>
                </a:solidFill>
                <a:latin typeface="+mn-lt"/>
              </a:defRPr>
            </a:lvl1pPr>
          </a:lstStyle>
          <a:p>
            <a:pPr lvl="0"/>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ligula</a:t>
            </a:r>
            <a:r>
              <a:rPr lang="fr-FR" dirty="0"/>
              <a:t>, et porta </a:t>
            </a:r>
            <a:r>
              <a:rPr lang="fr-FR" dirty="0" err="1"/>
              <a:t>ligula</a:t>
            </a:r>
            <a:r>
              <a:rPr lang="fr-FR" dirty="0"/>
              <a:t> commodo vitae. </a:t>
            </a:r>
            <a:r>
              <a:rPr lang="fr-FR" dirty="0" err="1"/>
              <a:t>Nulla</a:t>
            </a:r>
            <a:r>
              <a:rPr lang="fr-FR" dirty="0"/>
              <a:t> cursus </a:t>
            </a:r>
            <a:r>
              <a:rPr lang="fr-FR" dirty="0" err="1"/>
              <a:t>lacus</a:t>
            </a:r>
            <a:r>
              <a:rPr lang="fr-FR" dirty="0"/>
              <a:t> </a:t>
            </a:r>
            <a:r>
              <a:rPr lang="fr-FR" dirty="0" err="1"/>
              <a:t>sit</a:t>
            </a:r>
            <a:r>
              <a:rPr lang="fr-FR" dirty="0"/>
              <a:t> </a:t>
            </a:r>
            <a:r>
              <a:rPr lang="fr-FR" dirty="0" err="1"/>
              <a:t>amet</a:t>
            </a:r>
            <a:r>
              <a:rPr lang="fr-FR" dirty="0"/>
              <a:t> </a:t>
            </a:r>
            <a:r>
              <a:rPr lang="fr-FR" dirty="0" err="1"/>
              <a:t>velit</a:t>
            </a:r>
            <a:r>
              <a:rPr lang="fr-FR" dirty="0"/>
              <a:t> </a:t>
            </a:r>
            <a:r>
              <a:rPr lang="fr-FR" dirty="0" err="1"/>
              <a:t>aliquet</a:t>
            </a:r>
            <a:r>
              <a:rPr lang="fr-FR" dirty="0"/>
              <a:t>, </a:t>
            </a:r>
            <a:r>
              <a:rPr lang="fr-FR" dirty="0" err="1"/>
              <a:t>ac</a:t>
            </a:r>
            <a:r>
              <a:rPr lang="fr-FR" dirty="0"/>
              <a:t> </a:t>
            </a:r>
            <a:r>
              <a:rPr lang="fr-FR" dirty="0" err="1"/>
              <a:t>hendrerit</a:t>
            </a:r>
            <a:r>
              <a:rPr lang="fr-FR" dirty="0"/>
              <a:t> </a:t>
            </a:r>
            <a:r>
              <a:rPr lang="fr-FR" dirty="0" err="1"/>
              <a:t>tortor</a:t>
            </a:r>
            <a:r>
              <a:rPr lang="fr-FR" dirty="0"/>
              <a:t> pulvinar. Suspendisse </a:t>
            </a:r>
            <a:r>
              <a:rPr lang="fr-FR" dirty="0" err="1"/>
              <a:t>ullamcorper</a:t>
            </a:r>
            <a:r>
              <a:rPr lang="fr-FR" dirty="0"/>
              <a:t> </a:t>
            </a:r>
            <a:r>
              <a:rPr lang="fr-FR" dirty="0" err="1"/>
              <a:t>ligula</a:t>
            </a:r>
            <a:r>
              <a:rPr lang="fr-FR" dirty="0"/>
              <a:t> et magna </a:t>
            </a:r>
            <a:r>
              <a:rPr lang="fr-FR" dirty="0" err="1"/>
              <a:t>blandit</a:t>
            </a:r>
            <a:r>
              <a:rPr lang="fr-FR" dirty="0"/>
              <a:t> </a:t>
            </a:r>
            <a:r>
              <a:rPr lang="fr-FR" dirty="0" err="1"/>
              <a:t>accumsan</a:t>
            </a:r>
            <a:r>
              <a:rPr lang="fr-FR" dirty="0"/>
              <a:t>. </a:t>
            </a:r>
            <a:r>
              <a:rPr lang="fr-FR" dirty="0" err="1"/>
              <a:t>Etiam</a:t>
            </a:r>
            <a:r>
              <a:rPr lang="fr-FR" dirty="0"/>
              <a:t> </a:t>
            </a:r>
            <a:r>
              <a:rPr lang="fr-FR" dirty="0" err="1"/>
              <a:t>arcu</a:t>
            </a:r>
            <a:r>
              <a:rPr lang="fr-FR" dirty="0"/>
              <a:t> </a:t>
            </a:r>
            <a:r>
              <a:rPr lang="fr-FR" dirty="0" err="1"/>
              <a:t>felis</a:t>
            </a:r>
            <a:r>
              <a:rPr lang="fr-FR" dirty="0"/>
              <a:t>, </a:t>
            </a:r>
            <a:r>
              <a:rPr lang="fr-FR" dirty="0" err="1"/>
              <a:t>lobortis</a:t>
            </a:r>
            <a:r>
              <a:rPr lang="fr-FR" dirty="0"/>
              <a:t> vitae </a:t>
            </a:r>
            <a:r>
              <a:rPr lang="fr-FR" dirty="0" err="1"/>
              <a:t>finibus</a:t>
            </a:r>
            <a:r>
              <a:rPr lang="fr-FR" dirty="0"/>
              <a:t> </a:t>
            </a:r>
            <a:r>
              <a:rPr lang="fr-FR" dirty="0" err="1"/>
              <a:t>quis</a:t>
            </a:r>
            <a:r>
              <a:rPr lang="fr-FR" dirty="0"/>
              <a:t>, porta </a:t>
            </a:r>
            <a:r>
              <a:rPr lang="fr-FR" dirty="0" err="1"/>
              <a:t>vel</a:t>
            </a:r>
            <a:r>
              <a:rPr lang="fr-FR" dirty="0"/>
              <a:t> </a:t>
            </a:r>
            <a:r>
              <a:rPr lang="fr-FR" dirty="0" err="1"/>
              <a:t>eros</a:t>
            </a:r>
            <a:r>
              <a:rPr lang="fr-FR" dirty="0"/>
              <a:t>. </a:t>
            </a:r>
            <a:r>
              <a:rPr lang="fr-FR" dirty="0" err="1"/>
              <a:t>Proin</a:t>
            </a:r>
            <a:r>
              <a:rPr lang="fr-FR" dirty="0"/>
              <a:t> </a:t>
            </a:r>
            <a:r>
              <a:rPr lang="fr-FR" dirty="0" err="1"/>
              <a:t>porttitor</a:t>
            </a:r>
            <a:r>
              <a:rPr lang="fr-FR" dirty="0"/>
              <a:t> </a:t>
            </a:r>
            <a:r>
              <a:rPr lang="fr-FR" dirty="0" err="1"/>
              <a:t>ornare</a:t>
            </a:r>
            <a:r>
              <a:rPr lang="fr-FR" dirty="0"/>
              <a:t> </a:t>
            </a:r>
            <a:r>
              <a:rPr lang="fr-FR" dirty="0" err="1"/>
              <a:t>convallis</a:t>
            </a:r>
            <a:r>
              <a:rPr lang="fr-FR" dirty="0"/>
              <a:t>. </a:t>
            </a:r>
            <a:r>
              <a:rPr lang="fr-FR" dirty="0" err="1"/>
              <a:t>Mauris</a:t>
            </a:r>
            <a:r>
              <a:rPr lang="fr-FR" dirty="0"/>
              <a:t> </a:t>
            </a:r>
            <a:r>
              <a:rPr lang="fr-FR" dirty="0" err="1"/>
              <a:t>venenatis</a:t>
            </a:r>
            <a:r>
              <a:rPr lang="fr-FR" dirty="0"/>
              <a:t>, magna non </a:t>
            </a:r>
            <a:r>
              <a:rPr lang="fr-FR" dirty="0" err="1"/>
              <a:t>fringilla</a:t>
            </a:r>
            <a:r>
              <a:rPr lang="fr-FR" dirty="0"/>
              <a:t> </a:t>
            </a:r>
            <a:r>
              <a:rPr lang="fr-FR" dirty="0" err="1"/>
              <a:t>lacinia</a:t>
            </a:r>
            <a:r>
              <a:rPr lang="fr-FR" dirty="0"/>
              <a:t>, </a:t>
            </a:r>
          </a:p>
        </p:txBody>
      </p:sp>
      <p:sp>
        <p:nvSpPr>
          <p:cNvPr id="18" name="Espace réservé du texte 2">
            <a:extLst>
              <a:ext uri="{FF2B5EF4-FFF2-40B4-BE49-F238E27FC236}">
                <a16:creationId xmlns:a16="http://schemas.microsoft.com/office/drawing/2014/main" id="{91005F84-5D90-4DF8-AE9C-E6759148C08D}"/>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19" name="Espace réservé du texte 2">
            <a:extLst>
              <a:ext uri="{FF2B5EF4-FFF2-40B4-BE49-F238E27FC236}">
                <a16:creationId xmlns:a16="http://schemas.microsoft.com/office/drawing/2014/main" id="{544D4532-1B19-417E-8C9D-F0F0AE747749}"/>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25452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boite v2">
    <p:bg>
      <p:bgPr>
        <a:blipFill dpi="0" rotWithShape="1">
          <a:blip r:embed="rId2">
            <a:lum/>
          </a:blip>
          <a:srcRect/>
          <a:stretch>
            <a:fillRect l="-1000" b="-1000"/>
          </a:stretch>
        </a:blipFill>
        <a:effectLst/>
      </p:bgPr>
    </p:bg>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DEE1C036-DC95-4293-B162-42BDEB5382C6}"/>
              </a:ext>
            </a:extLst>
          </p:cNvPr>
          <p:cNvSpPr>
            <a:spLocks noGrp="1"/>
          </p:cNvSpPr>
          <p:nvPr>
            <p:ph type="body" sz="quarter" idx="24" hasCustomPrompt="1"/>
          </p:nvPr>
        </p:nvSpPr>
        <p:spPr>
          <a:xfrm>
            <a:off x="1908972" y="1726375"/>
            <a:ext cx="3903151" cy="4070416"/>
          </a:xfrm>
          <a:prstGeom prst="rect">
            <a:avLst/>
          </a:prstGeom>
        </p:spPr>
        <p:txBody>
          <a:bodyPr anchor="ctr" anchorCtr="0"/>
          <a:lstStyle>
            <a:lvl1pPr marL="0" indent="0" algn="just">
              <a:buNone/>
              <a:defRPr sz="1400">
                <a:solidFill>
                  <a:schemeClr val="bg1"/>
                </a:solidFill>
                <a:latin typeface="+mn-lt"/>
              </a:defRPr>
            </a:lvl1pPr>
          </a:lstStyle>
          <a:p>
            <a:pPr lvl="0"/>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ligula</a:t>
            </a:r>
            <a:r>
              <a:rPr lang="fr-FR" dirty="0"/>
              <a:t>, et porta </a:t>
            </a:r>
            <a:r>
              <a:rPr lang="fr-FR" dirty="0" err="1"/>
              <a:t>ligula</a:t>
            </a:r>
            <a:r>
              <a:rPr lang="fr-FR" dirty="0"/>
              <a:t> commodo vitae. </a:t>
            </a:r>
            <a:r>
              <a:rPr lang="fr-FR" dirty="0" err="1"/>
              <a:t>Nulla</a:t>
            </a:r>
            <a:r>
              <a:rPr lang="fr-FR" dirty="0"/>
              <a:t> cursus </a:t>
            </a:r>
            <a:r>
              <a:rPr lang="fr-FR" dirty="0" err="1"/>
              <a:t>lacus</a:t>
            </a:r>
            <a:r>
              <a:rPr lang="fr-FR" dirty="0"/>
              <a:t> </a:t>
            </a:r>
            <a:r>
              <a:rPr lang="fr-FR" dirty="0" err="1"/>
              <a:t>sit</a:t>
            </a:r>
            <a:r>
              <a:rPr lang="fr-FR" dirty="0"/>
              <a:t> </a:t>
            </a:r>
            <a:r>
              <a:rPr lang="fr-FR" dirty="0" err="1"/>
              <a:t>amet</a:t>
            </a:r>
            <a:r>
              <a:rPr lang="fr-FR" dirty="0"/>
              <a:t> </a:t>
            </a:r>
            <a:r>
              <a:rPr lang="fr-FR" dirty="0" err="1"/>
              <a:t>velit</a:t>
            </a:r>
            <a:r>
              <a:rPr lang="fr-FR" dirty="0"/>
              <a:t> </a:t>
            </a:r>
            <a:r>
              <a:rPr lang="fr-FR" dirty="0" err="1"/>
              <a:t>aliquet</a:t>
            </a:r>
            <a:r>
              <a:rPr lang="fr-FR" dirty="0"/>
              <a:t>, </a:t>
            </a:r>
            <a:r>
              <a:rPr lang="fr-FR" dirty="0" err="1"/>
              <a:t>ac</a:t>
            </a:r>
            <a:r>
              <a:rPr lang="fr-FR" dirty="0"/>
              <a:t> </a:t>
            </a:r>
            <a:r>
              <a:rPr lang="fr-FR" dirty="0" err="1"/>
              <a:t>hendrerit</a:t>
            </a:r>
            <a:r>
              <a:rPr lang="fr-FR" dirty="0"/>
              <a:t> </a:t>
            </a:r>
            <a:r>
              <a:rPr lang="fr-FR" dirty="0" err="1"/>
              <a:t>tortor</a:t>
            </a:r>
            <a:r>
              <a:rPr lang="fr-FR" dirty="0"/>
              <a:t> pulvinar. Suspendisse </a:t>
            </a:r>
            <a:r>
              <a:rPr lang="fr-FR" dirty="0" err="1"/>
              <a:t>ullamcorper</a:t>
            </a:r>
            <a:r>
              <a:rPr lang="fr-FR" dirty="0"/>
              <a:t> </a:t>
            </a:r>
            <a:r>
              <a:rPr lang="fr-FR" dirty="0" err="1"/>
              <a:t>ligula</a:t>
            </a:r>
            <a:r>
              <a:rPr lang="fr-FR" dirty="0"/>
              <a:t> et magna </a:t>
            </a:r>
            <a:r>
              <a:rPr lang="fr-FR" dirty="0" err="1"/>
              <a:t>blandit</a:t>
            </a:r>
            <a:r>
              <a:rPr lang="fr-FR" dirty="0"/>
              <a:t> </a:t>
            </a:r>
            <a:r>
              <a:rPr lang="fr-FR" dirty="0" err="1"/>
              <a:t>accumsan</a:t>
            </a:r>
            <a:r>
              <a:rPr lang="fr-FR" dirty="0"/>
              <a:t>. </a:t>
            </a:r>
            <a:r>
              <a:rPr lang="fr-FR" dirty="0" err="1"/>
              <a:t>Etiam</a:t>
            </a:r>
            <a:r>
              <a:rPr lang="fr-FR" dirty="0"/>
              <a:t> </a:t>
            </a:r>
            <a:r>
              <a:rPr lang="fr-FR" dirty="0" err="1"/>
              <a:t>arcu</a:t>
            </a:r>
            <a:r>
              <a:rPr lang="fr-FR" dirty="0"/>
              <a:t> </a:t>
            </a:r>
            <a:r>
              <a:rPr lang="fr-FR" dirty="0" err="1"/>
              <a:t>felis</a:t>
            </a:r>
            <a:r>
              <a:rPr lang="fr-FR" dirty="0"/>
              <a:t>, </a:t>
            </a:r>
            <a:r>
              <a:rPr lang="fr-FR" dirty="0" err="1"/>
              <a:t>lobortis</a:t>
            </a:r>
            <a:r>
              <a:rPr lang="fr-FR" dirty="0"/>
              <a:t> vitae </a:t>
            </a:r>
            <a:r>
              <a:rPr lang="fr-FR" dirty="0" err="1"/>
              <a:t>finibus</a:t>
            </a:r>
            <a:r>
              <a:rPr lang="fr-FR" dirty="0"/>
              <a:t> </a:t>
            </a:r>
            <a:r>
              <a:rPr lang="fr-FR" dirty="0" err="1"/>
              <a:t>quis</a:t>
            </a:r>
            <a:r>
              <a:rPr lang="fr-FR" dirty="0"/>
              <a:t>, porta </a:t>
            </a:r>
            <a:r>
              <a:rPr lang="fr-FR" dirty="0" err="1"/>
              <a:t>vel</a:t>
            </a:r>
            <a:r>
              <a:rPr lang="fr-FR" dirty="0"/>
              <a:t> </a:t>
            </a:r>
            <a:r>
              <a:rPr lang="fr-FR" dirty="0" err="1"/>
              <a:t>eros</a:t>
            </a:r>
            <a:r>
              <a:rPr lang="fr-FR" dirty="0"/>
              <a:t>. </a:t>
            </a:r>
            <a:r>
              <a:rPr lang="fr-FR" dirty="0" err="1"/>
              <a:t>Proin</a:t>
            </a:r>
            <a:r>
              <a:rPr lang="fr-FR" dirty="0"/>
              <a:t> </a:t>
            </a:r>
            <a:r>
              <a:rPr lang="fr-FR" dirty="0" err="1"/>
              <a:t>porttitor</a:t>
            </a:r>
            <a:r>
              <a:rPr lang="fr-FR" dirty="0"/>
              <a:t> </a:t>
            </a:r>
            <a:r>
              <a:rPr lang="fr-FR" dirty="0" err="1"/>
              <a:t>ornare</a:t>
            </a:r>
            <a:r>
              <a:rPr lang="fr-FR" dirty="0"/>
              <a:t> </a:t>
            </a:r>
            <a:r>
              <a:rPr lang="fr-FR" dirty="0" err="1"/>
              <a:t>convallis</a:t>
            </a:r>
            <a:r>
              <a:rPr lang="fr-FR" dirty="0"/>
              <a:t>. </a:t>
            </a:r>
            <a:r>
              <a:rPr lang="fr-FR" dirty="0" err="1"/>
              <a:t>Mauris</a:t>
            </a:r>
            <a:r>
              <a:rPr lang="fr-FR" dirty="0"/>
              <a:t> </a:t>
            </a:r>
            <a:r>
              <a:rPr lang="fr-FR" dirty="0" err="1"/>
              <a:t>venenatis</a:t>
            </a:r>
            <a:r>
              <a:rPr lang="fr-FR" dirty="0"/>
              <a:t>, magna non </a:t>
            </a:r>
            <a:r>
              <a:rPr lang="fr-FR" dirty="0" err="1"/>
              <a:t>fringilla</a:t>
            </a:r>
            <a:r>
              <a:rPr lang="fr-FR" dirty="0"/>
              <a:t> </a:t>
            </a:r>
            <a:r>
              <a:rPr lang="fr-FR" dirty="0" err="1"/>
              <a:t>lacinia</a:t>
            </a:r>
            <a:r>
              <a:rPr lang="fr-FR" dirty="0"/>
              <a:t>, </a:t>
            </a:r>
          </a:p>
        </p:txBody>
      </p:sp>
      <p:sp>
        <p:nvSpPr>
          <p:cNvPr id="9" name="Espace réservé du texte 2">
            <a:extLst>
              <a:ext uri="{FF2B5EF4-FFF2-40B4-BE49-F238E27FC236}">
                <a16:creationId xmlns:a16="http://schemas.microsoft.com/office/drawing/2014/main" id="{D9FC1648-596B-4E19-B9B0-8DC93150BE4F}"/>
              </a:ext>
            </a:extLst>
          </p:cNvPr>
          <p:cNvSpPr>
            <a:spLocks noGrp="1"/>
          </p:cNvSpPr>
          <p:nvPr>
            <p:ph type="body" sz="quarter" idx="28" hasCustomPrompt="1"/>
          </p:nvPr>
        </p:nvSpPr>
        <p:spPr>
          <a:xfrm>
            <a:off x="6493413" y="1726375"/>
            <a:ext cx="3903151" cy="4070416"/>
          </a:xfrm>
          <a:prstGeom prst="rect">
            <a:avLst/>
          </a:prstGeom>
        </p:spPr>
        <p:txBody>
          <a:bodyPr anchor="ctr" anchorCtr="0"/>
          <a:lstStyle>
            <a:lvl1pPr marL="0" indent="0" algn="just">
              <a:buNone/>
              <a:defRPr sz="1400">
                <a:solidFill>
                  <a:schemeClr val="bg1"/>
                </a:solidFill>
                <a:latin typeface="+mn-lt"/>
              </a:defRPr>
            </a:lvl1pPr>
          </a:lstStyle>
          <a:p>
            <a:pPr lvl="0"/>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ligula</a:t>
            </a:r>
            <a:r>
              <a:rPr lang="fr-FR" dirty="0"/>
              <a:t>, et porta </a:t>
            </a:r>
            <a:r>
              <a:rPr lang="fr-FR" dirty="0" err="1"/>
              <a:t>ligula</a:t>
            </a:r>
            <a:r>
              <a:rPr lang="fr-FR" dirty="0"/>
              <a:t> commodo vitae. </a:t>
            </a:r>
            <a:r>
              <a:rPr lang="fr-FR" dirty="0" err="1"/>
              <a:t>Nulla</a:t>
            </a:r>
            <a:r>
              <a:rPr lang="fr-FR" dirty="0"/>
              <a:t> cursus </a:t>
            </a:r>
            <a:r>
              <a:rPr lang="fr-FR" dirty="0" err="1"/>
              <a:t>lacus</a:t>
            </a:r>
            <a:r>
              <a:rPr lang="fr-FR" dirty="0"/>
              <a:t> </a:t>
            </a:r>
            <a:r>
              <a:rPr lang="fr-FR" dirty="0" err="1"/>
              <a:t>sit</a:t>
            </a:r>
            <a:r>
              <a:rPr lang="fr-FR" dirty="0"/>
              <a:t> </a:t>
            </a:r>
            <a:r>
              <a:rPr lang="fr-FR" dirty="0" err="1"/>
              <a:t>amet</a:t>
            </a:r>
            <a:r>
              <a:rPr lang="fr-FR" dirty="0"/>
              <a:t> </a:t>
            </a:r>
            <a:r>
              <a:rPr lang="fr-FR" dirty="0" err="1"/>
              <a:t>velit</a:t>
            </a:r>
            <a:r>
              <a:rPr lang="fr-FR" dirty="0"/>
              <a:t> </a:t>
            </a:r>
            <a:r>
              <a:rPr lang="fr-FR" dirty="0" err="1"/>
              <a:t>aliquet</a:t>
            </a:r>
            <a:r>
              <a:rPr lang="fr-FR" dirty="0"/>
              <a:t>, </a:t>
            </a:r>
            <a:r>
              <a:rPr lang="fr-FR" dirty="0" err="1"/>
              <a:t>ac</a:t>
            </a:r>
            <a:r>
              <a:rPr lang="fr-FR" dirty="0"/>
              <a:t> </a:t>
            </a:r>
            <a:r>
              <a:rPr lang="fr-FR" dirty="0" err="1"/>
              <a:t>hendrerit</a:t>
            </a:r>
            <a:r>
              <a:rPr lang="fr-FR" dirty="0"/>
              <a:t> </a:t>
            </a:r>
            <a:r>
              <a:rPr lang="fr-FR" dirty="0" err="1"/>
              <a:t>tortor</a:t>
            </a:r>
            <a:r>
              <a:rPr lang="fr-FR" dirty="0"/>
              <a:t> pulvinar. Suspendisse </a:t>
            </a:r>
            <a:r>
              <a:rPr lang="fr-FR" dirty="0" err="1"/>
              <a:t>ullamcorper</a:t>
            </a:r>
            <a:r>
              <a:rPr lang="fr-FR" dirty="0"/>
              <a:t> </a:t>
            </a:r>
            <a:r>
              <a:rPr lang="fr-FR" dirty="0" err="1"/>
              <a:t>ligula</a:t>
            </a:r>
            <a:r>
              <a:rPr lang="fr-FR" dirty="0"/>
              <a:t> et magna </a:t>
            </a:r>
            <a:r>
              <a:rPr lang="fr-FR" dirty="0" err="1"/>
              <a:t>blandit</a:t>
            </a:r>
            <a:r>
              <a:rPr lang="fr-FR" dirty="0"/>
              <a:t> </a:t>
            </a:r>
            <a:r>
              <a:rPr lang="fr-FR" dirty="0" err="1"/>
              <a:t>accumsan</a:t>
            </a:r>
            <a:r>
              <a:rPr lang="fr-FR" dirty="0"/>
              <a:t>. </a:t>
            </a:r>
            <a:r>
              <a:rPr lang="fr-FR" dirty="0" err="1"/>
              <a:t>Etiam</a:t>
            </a:r>
            <a:r>
              <a:rPr lang="fr-FR" dirty="0"/>
              <a:t> </a:t>
            </a:r>
            <a:r>
              <a:rPr lang="fr-FR" dirty="0" err="1"/>
              <a:t>arcu</a:t>
            </a:r>
            <a:r>
              <a:rPr lang="fr-FR" dirty="0"/>
              <a:t> </a:t>
            </a:r>
            <a:r>
              <a:rPr lang="fr-FR" dirty="0" err="1"/>
              <a:t>felis</a:t>
            </a:r>
            <a:r>
              <a:rPr lang="fr-FR" dirty="0"/>
              <a:t>, </a:t>
            </a:r>
            <a:r>
              <a:rPr lang="fr-FR" dirty="0" err="1"/>
              <a:t>lobortis</a:t>
            </a:r>
            <a:r>
              <a:rPr lang="fr-FR" dirty="0"/>
              <a:t> vitae </a:t>
            </a:r>
            <a:r>
              <a:rPr lang="fr-FR" dirty="0" err="1"/>
              <a:t>finibus</a:t>
            </a:r>
            <a:r>
              <a:rPr lang="fr-FR" dirty="0"/>
              <a:t> </a:t>
            </a:r>
            <a:r>
              <a:rPr lang="fr-FR" dirty="0" err="1"/>
              <a:t>quis</a:t>
            </a:r>
            <a:r>
              <a:rPr lang="fr-FR" dirty="0"/>
              <a:t>, porta </a:t>
            </a:r>
            <a:r>
              <a:rPr lang="fr-FR" dirty="0" err="1"/>
              <a:t>vel</a:t>
            </a:r>
            <a:r>
              <a:rPr lang="fr-FR" dirty="0"/>
              <a:t> </a:t>
            </a:r>
            <a:r>
              <a:rPr lang="fr-FR" dirty="0" err="1"/>
              <a:t>eros</a:t>
            </a:r>
            <a:r>
              <a:rPr lang="fr-FR" dirty="0"/>
              <a:t>. </a:t>
            </a:r>
            <a:r>
              <a:rPr lang="fr-FR" dirty="0" err="1"/>
              <a:t>Proin</a:t>
            </a:r>
            <a:r>
              <a:rPr lang="fr-FR" dirty="0"/>
              <a:t> </a:t>
            </a:r>
            <a:r>
              <a:rPr lang="fr-FR" dirty="0" err="1"/>
              <a:t>porttitor</a:t>
            </a:r>
            <a:r>
              <a:rPr lang="fr-FR" dirty="0"/>
              <a:t> </a:t>
            </a:r>
            <a:r>
              <a:rPr lang="fr-FR" dirty="0" err="1"/>
              <a:t>ornare</a:t>
            </a:r>
            <a:r>
              <a:rPr lang="fr-FR" dirty="0"/>
              <a:t> </a:t>
            </a:r>
            <a:r>
              <a:rPr lang="fr-FR" dirty="0" err="1"/>
              <a:t>convallis</a:t>
            </a:r>
            <a:r>
              <a:rPr lang="fr-FR" dirty="0"/>
              <a:t>. </a:t>
            </a:r>
            <a:r>
              <a:rPr lang="fr-FR" dirty="0" err="1"/>
              <a:t>Mauris</a:t>
            </a:r>
            <a:r>
              <a:rPr lang="fr-FR" dirty="0"/>
              <a:t> </a:t>
            </a:r>
            <a:r>
              <a:rPr lang="fr-FR" dirty="0" err="1"/>
              <a:t>venenatis</a:t>
            </a:r>
            <a:r>
              <a:rPr lang="fr-FR" dirty="0"/>
              <a:t>, magna non </a:t>
            </a:r>
            <a:r>
              <a:rPr lang="fr-FR" dirty="0" err="1"/>
              <a:t>fringilla</a:t>
            </a:r>
            <a:r>
              <a:rPr lang="fr-FR" dirty="0"/>
              <a:t> </a:t>
            </a:r>
            <a:r>
              <a:rPr lang="fr-FR" dirty="0" err="1"/>
              <a:t>lacinia</a:t>
            </a:r>
            <a:r>
              <a:rPr lang="fr-FR" dirty="0"/>
              <a:t>, </a:t>
            </a:r>
          </a:p>
        </p:txBody>
      </p:sp>
      <p:sp>
        <p:nvSpPr>
          <p:cNvPr id="18" name="Espace réservé du texte 2">
            <a:extLst>
              <a:ext uri="{FF2B5EF4-FFF2-40B4-BE49-F238E27FC236}">
                <a16:creationId xmlns:a16="http://schemas.microsoft.com/office/drawing/2014/main" id="{0EA34C69-6797-49E0-B81D-42B2695FAA33}"/>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19" name="Espace réservé du texte 2">
            <a:extLst>
              <a:ext uri="{FF2B5EF4-FFF2-40B4-BE49-F238E27FC236}">
                <a16:creationId xmlns:a16="http://schemas.microsoft.com/office/drawing/2014/main" id="{02AFB49A-1FD6-4096-983F-82B960214C39}"/>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3325697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oite v3">
    <p:bg>
      <p:bgPr>
        <a:blipFill dpi="0" rotWithShape="1">
          <a:blip r:embed="rId2">
            <a:lum/>
          </a:blip>
          <a:srcRect/>
          <a:stretch>
            <a:fillRect r="-1000" b="-1000"/>
          </a:stretch>
        </a:blipFill>
        <a:effectLst/>
      </p:bgPr>
    </p:bg>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DEE1C036-DC95-4293-B162-42BDEB5382C6}"/>
              </a:ext>
            </a:extLst>
          </p:cNvPr>
          <p:cNvSpPr>
            <a:spLocks noGrp="1"/>
          </p:cNvSpPr>
          <p:nvPr>
            <p:ph type="body" sz="quarter" idx="24" hasCustomPrompt="1"/>
          </p:nvPr>
        </p:nvSpPr>
        <p:spPr>
          <a:xfrm>
            <a:off x="1908972" y="1726375"/>
            <a:ext cx="3903151" cy="4070416"/>
          </a:xfrm>
          <a:prstGeom prst="rect">
            <a:avLst/>
          </a:prstGeom>
        </p:spPr>
        <p:txBody>
          <a:bodyPr anchor="ctr" anchorCtr="0"/>
          <a:lstStyle>
            <a:lvl1pPr marL="0" indent="0" algn="just">
              <a:buNone/>
              <a:defRPr sz="1400">
                <a:solidFill>
                  <a:schemeClr val="bg1"/>
                </a:solidFill>
                <a:latin typeface="+mn-lt"/>
              </a:defRPr>
            </a:lvl1pPr>
          </a:lstStyle>
          <a:p>
            <a:pPr lvl="0"/>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ligula</a:t>
            </a:r>
            <a:r>
              <a:rPr lang="fr-FR" dirty="0"/>
              <a:t>, et porta </a:t>
            </a:r>
            <a:r>
              <a:rPr lang="fr-FR" dirty="0" err="1"/>
              <a:t>ligula</a:t>
            </a:r>
            <a:r>
              <a:rPr lang="fr-FR" dirty="0"/>
              <a:t> commodo vitae. </a:t>
            </a:r>
            <a:r>
              <a:rPr lang="fr-FR" dirty="0" err="1"/>
              <a:t>Nulla</a:t>
            </a:r>
            <a:r>
              <a:rPr lang="fr-FR" dirty="0"/>
              <a:t> cursus </a:t>
            </a:r>
            <a:r>
              <a:rPr lang="fr-FR" dirty="0" err="1"/>
              <a:t>lacus</a:t>
            </a:r>
            <a:r>
              <a:rPr lang="fr-FR" dirty="0"/>
              <a:t> </a:t>
            </a:r>
            <a:r>
              <a:rPr lang="fr-FR" dirty="0" err="1"/>
              <a:t>sit</a:t>
            </a:r>
            <a:r>
              <a:rPr lang="fr-FR" dirty="0"/>
              <a:t> </a:t>
            </a:r>
            <a:r>
              <a:rPr lang="fr-FR" dirty="0" err="1"/>
              <a:t>amet</a:t>
            </a:r>
            <a:r>
              <a:rPr lang="fr-FR" dirty="0"/>
              <a:t> </a:t>
            </a:r>
            <a:r>
              <a:rPr lang="fr-FR" dirty="0" err="1"/>
              <a:t>velit</a:t>
            </a:r>
            <a:r>
              <a:rPr lang="fr-FR" dirty="0"/>
              <a:t> </a:t>
            </a:r>
            <a:r>
              <a:rPr lang="fr-FR" dirty="0" err="1"/>
              <a:t>aliquet</a:t>
            </a:r>
            <a:r>
              <a:rPr lang="fr-FR" dirty="0"/>
              <a:t>, </a:t>
            </a:r>
            <a:r>
              <a:rPr lang="fr-FR" dirty="0" err="1"/>
              <a:t>ac</a:t>
            </a:r>
            <a:r>
              <a:rPr lang="fr-FR" dirty="0"/>
              <a:t> </a:t>
            </a:r>
            <a:r>
              <a:rPr lang="fr-FR" dirty="0" err="1"/>
              <a:t>hendrerit</a:t>
            </a:r>
            <a:r>
              <a:rPr lang="fr-FR" dirty="0"/>
              <a:t> </a:t>
            </a:r>
            <a:r>
              <a:rPr lang="fr-FR" dirty="0" err="1"/>
              <a:t>tortor</a:t>
            </a:r>
            <a:r>
              <a:rPr lang="fr-FR" dirty="0"/>
              <a:t> pulvinar. Suspendisse </a:t>
            </a:r>
            <a:r>
              <a:rPr lang="fr-FR" dirty="0" err="1"/>
              <a:t>ullamcorper</a:t>
            </a:r>
            <a:r>
              <a:rPr lang="fr-FR" dirty="0"/>
              <a:t> </a:t>
            </a:r>
            <a:r>
              <a:rPr lang="fr-FR" dirty="0" err="1"/>
              <a:t>ligula</a:t>
            </a:r>
            <a:r>
              <a:rPr lang="fr-FR" dirty="0"/>
              <a:t> et magna </a:t>
            </a:r>
            <a:r>
              <a:rPr lang="fr-FR" dirty="0" err="1"/>
              <a:t>blandit</a:t>
            </a:r>
            <a:r>
              <a:rPr lang="fr-FR" dirty="0"/>
              <a:t> </a:t>
            </a:r>
            <a:r>
              <a:rPr lang="fr-FR" dirty="0" err="1"/>
              <a:t>accumsan</a:t>
            </a:r>
            <a:r>
              <a:rPr lang="fr-FR" dirty="0"/>
              <a:t>. </a:t>
            </a:r>
            <a:r>
              <a:rPr lang="fr-FR" dirty="0" err="1"/>
              <a:t>Etiam</a:t>
            </a:r>
            <a:r>
              <a:rPr lang="fr-FR" dirty="0"/>
              <a:t> </a:t>
            </a:r>
            <a:r>
              <a:rPr lang="fr-FR" dirty="0" err="1"/>
              <a:t>arcu</a:t>
            </a:r>
            <a:r>
              <a:rPr lang="fr-FR" dirty="0"/>
              <a:t> </a:t>
            </a:r>
            <a:r>
              <a:rPr lang="fr-FR" dirty="0" err="1"/>
              <a:t>felis</a:t>
            </a:r>
            <a:r>
              <a:rPr lang="fr-FR" dirty="0"/>
              <a:t>, </a:t>
            </a:r>
            <a:r>
              <a:rPr lang="fr-FR" dirty="0" err="1"/>
              <a:t>lobortis</a:t>
            </a:r>
            <a:r>
              <a:rPr lang="fr-FR" dirty="0"/>
              <a:t> vitae </a:t>
            </a:r>
            <a:r>
              <a:rPr lang="fr-FR" dirty="0" err="1"/>
              <a:t>finibus</a:t>
            </a:r>
            <a:r>
              <a:rPr lang="fr-FR" dirty="0"/>
              <a:t> </a:t>
            </a:r>
            <a:r>
              <a:rPr lang="fr-FR" dirty="0" err="1"/>
              <a:t>quis</a:t>
            </a:r>
            <a:r>
              <a:rPr lang="fr-FR" dirty="0"/>
              <a:t>, porta </a:t>
            </a:r>
            <a:r>
              <a:rPr lang="fr-FR" dirty="0" err="1"/>
              <a:t>vel</a:t>
            </a:r>
            <a:r>
              <a:rPr lang="fr-FR" dirty="0"/>
              <a:t> </a:t>
            </a:r>
            <a:r>
              <a:rPr lang="fr-FR" dirty="0" err="1"/>
              <a:t>eros</a:t>
            </a:r>
            <a:r>
              <a:rPr lang="fr-FR" dirty="0"/>
              <a:t>. </a:t>
            </a:r>
            <a:r>
              <a:rPr lang="fr-FR" dirty="0" err="1"/>
              <a:t>Proin</a:t>
            </a:r>
            <a:r>
              <a:rPr lang="fr-FR" dirty="0"/>
              <a:t> </a:t>
            </a:r>
            <a:r>
              <a:rPr lang="fr-FR" dirty="0" err="1"/>
              <a:t>porttitor</a:t>
            </a:r>
            <a:r>
              <a:rPr lang="fr-FR" dirty="0"/>
              <a:t> </a:t>
            </a:r>
            <a:r>
              <a:rPr lang="fr-FR" dirty="0" err="1"/>
              <a:t>ornare</a:t>
            </a:r>
            <a:r>
              <a:rPr lang="fr-FR" dirty="0"/>
              <a:t> </a:t>
            </a:r>
            <a:r>
              <a:rPr lang="fr-FR" dirty="0" err="1"/>
              <a:t>convallis</a:t>
            </a:r>
            <a:r>
              <a:rPr lang="fr-FR" dirty="0"/>
              <a:t>. </a:t>
            </a:r>
            <a:r>
              <a:rPr lang="fr-FR" dirty="0" err="1"/>
              <a:t>Mauris</a:t>
            </a:r>
            <a:r>
              <a:rPr lang="fr-FR" dirty="0"/>
              <a:t> </a:t>
            </a:r>
            <a:r>
              <a:rPr lang="fr-FR" dirty="0" err="1"/>
              <a:t>venenatis</a:t>
            </a:r>
            <a:r>
              <a:rPr lang="fr-FR" dirty="0"/>
              <a:t>, magna non </a:t>
            </a:r>
            <a:r>
              <a:rPr lang="fr-FR" dirty="0" err="1"/>
              <a:t>fringilla</a:t>
            </a:r>
            <a:r>
              <a:rPr lang="fr-FR" dirty="0"/>
              <a:t> </a:t>
            </a:r>
            <a:r>
              <a:rPr lang="fr-FR" dirty="0" err="1"/>
              <a:t>lacinia</a:t>
            </a:r>
            <a:r>
              <a:rPr lang="fr-FR" dirty="0"/>
              <a:t>, </a:t>
            </a:r>
          </a:p>
        </p:txBody>
      </p:sp>
      <p:sp>
        <p:nvSpPr>
          <p:cNvPr id="9" name="Espace réservé du texte 2">
            <a:extLst>
              <a:ext uri="{FF2B5EF4-FFF2-40B4-BE49-F238E27FC236}">
                <a16:creationId xmlns:a16="http://schemas.microsoft.com/office/drawing/2014/main" id="{D9FC1648-596B-4E19-B9B0-8DC93150BE4F}"/>
              </a:ext>
            </a:extLst>
          </p:cNvPr>
          <p:cNvSpPr>
            <a:spLocks noGrp="1"/>
          </p:cNvSpPr>
          <p:nvPr>
            <p:ph type="body" sz="quarter" idx="28" hasCustomPrompt="1"/>
          </p:nvPr>
        </p:nvSpPr>
        <p:spPr>
          <a:xfrm>
            <a:off x="6493413" y="1726375"/>
            <a:ext cx="3903151" cy="4070416"/>
          </a:xfrm>
          <a:prstGeom prst="rect">
            <a:avLst/>
          </a:prstGeom>
        </p:spPr>
        <p:txBody>
          <a:bodyPr anchor="ctr" anchorCtr="0"/>
          <a:lstStyle>
            <a:lvl1pPr marL="0" indent="0" algn="just">
              <a:buNone/>
              <a:defRPr sz="1400">
                <a:solidFill>
                  <a:schemeClr val="bg1"/>
                </a:solidFill>
                <a:latin typeface="+mn-lt"/>
              </a:defRPr>
            </a:lvl1pPr>
          </a:lstStyle>
          <a:p>
            <a:pPr lvl="0"/>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ligula</a:t>
            </a:r>
            <a:r>
              <a:rPr lang="fr-FR" dirty="0"/>
              <a:t>, et porta </a:t>
            </a:r>
            <a:r>
              <a:rPr lang="fr-FR" dirty="0" err="1"/>
              <a:t>ligula</a:t>
            </a:r>
            <a:r>
              <a:rPr lang="fr-FR" dirty="0"/>
              <a:t> commodo vitae. </a:t>
            </a:r>
            <a:r>
              <a:rPr lang="fr-FR" dirty="0" err="1"/>
              <a:t>Nulla</a:t>
            </a:r>
            <a:r>
              <a:rPr lang="fr-FR" dirty="0"/>
              <a:t> cursus </a:t>
            </a:r>
            <a:r>
              <a:rPr lang="fr-FR" dirty="0" err="1"/>
              <a:t>lacus</a:t>
            </a:r>
            <a:r>
              <a:rPr lang="fr-FR" dirty="0"/>
              <a:t> </a:t>
            </a:r>
            <a:r>
              <a:rPr lang="fr-FR" dirty="0" err="1"/>
              <a:t>sit</a:t>
            </a:r>
            <a:r>
              <a:rPr lang="fr-FR" dirty="0"/>
              <a:t> </a:t>
            </a:r>
            <a:r>
              <a:rPr lang="fr-FR" dirty="0" err="1"/>
              <a:t>amet</a:t>
            </a:r>
            <a:r>
              <a:rPr lang="fr-FR" dirty="0"/>
              <a:t> </a:t>
            </a:r>
            <a:r>
              <a:rPr lang="fr-FR" dirty="0" err="1"/>
              <a:t>velit</a:t>
            </a:r>
            <a:r>
              <a:rPr lang="fr-FR" dirty="0"/>
              <a:t> </a:t>
            </a:r>
            <a:r>
              <a:rPr lang="fr-FR" dirty="0" err="1"/>
              <a:t>aliquet</a:t>
            </a:r>
            <a:r>
              <a:rPr lang="fr-FR" dirty="0"/>
              <a:t>, </a:t>
            </a:r>
            <a:r>
              <a:rPr lang="fr-FR" dirty="0" err="1"/>
              <a:t>ac</a:t>
            </a:r>
            <a:r>
              <a:rPr lang="fr-FR" dirty="0"/>
              <a:t> </a:t>
            </a:r>
            <a:r>
              <a:rPr lang="fr-FR" dirty="0" err="1"/>
              <a:t>hendrerit</a:t>
            </a:r>
            <a:r>
              <a:rPr lang="fr-FR" dirty="0"/>
              <a:t> </a:t>
            </a:r>
            <a:r>
              <a:rPr lang="fr-FR" dirty="0" err="1"/>
              <a:t>tortor</a:t>
            </a:r>
            <a:r>
              <a:rPr lang="fr-FR" dirty="0"/>
              <a:t> pulvinar. Suspendisse </a:t>
            </a:r>
            <a:r>
              <a:rPr lang="fr-FR" dirty="0" err="1"/>
              <a:t>ullamcorper</a:t>
            </a:r>
            <a:r>
              <a:rPr lang="fr-FR" dirty="0"/>
              <a:t> </a:t>
            </a:r>
            <a:r>
              <a:rPr lang="fr-FR" dirty="0" err="1"/>
              <a:t>ligula</a:t>
            </a:r>
            <a:r>
              <a:rPr lang="fr-FR" dirty="0"/>
              <a:t> et magna </a:t>
            </a:r>
            <a:r>
              <a:rPr lang="fr-FR" dirty="0" err="1"/>
              <a:t>blandit</a:t>
            </a:r>
            <a:r>
              <a:rPr lang="fr-FR" dirty="0"/>
              <a:t> </a:t>
            </a:r>
            <a:r>
              <a:rPr lang="fr-FR" dirty="0" err="1"/>
              <a:t>accumsan</a:t>
            </a:r>
            <a:r>
              <a:rPr lang="fr-FR" dirty="0"/>
              <a:t>. </a:t>
            </a:r>
            <a:r>
              <a:rPr lang="fr-FR" dirty="0" err="1"/>
              <a:t>Etiam</a:t>
            </a:r>
            <a:r>
              <a:rPr lang="fr-FR" dirty="0"/>
              <a:t> </a:t>
            </a:r>
            <a:r>
              <a:rPr lang="fr-FR" dirty="0" err="1"/>
              <a:t>arcu</a:t>
            </a:r>
            <a:r>
              <a:rPr lang="fr-FR" dirty="0"/>
              <a:t> </a:t>
            </a:r>
            <a:r>
              <a:rPr lang="fr-FR" dirty="0" err="1"/>
              <a:t>felis</a:t>
            </a:r>
            <a:r>
              <a:rPr lang="fr-FR" dirty="0"/>
              <a:t>, </a:t>
            </a:r>
            <a:r>
              <a:rPr lang="fr-FR" dirty="0" err="1"/>
              <a:t>lobortis</a:t>
            </a:r>
            <a:r>
              <a:rPr lang="fr-FR" dirty="0"/>
              <a:t> vitae </a:t>
            </a:r>
            <a:r>
              <a:rPr lang="fr-FR" dirty="0" err="1"/>
              <a:t>finibus</a:t>
            </a:r>
            <a:r>
              <a:rPr lang="fr-FR" dirty="0"/>
              <a:t> </a:t>
            </a:r>
            <a:r>
              <a:rPr lang="fr-FR" dirty="0" err="1"/>
              <a:t>quis</a:t>
            </a:r>
            <a:r>
              <a:rPr lang="fr-FR" dirty="0"/>
              <a:t>, porta </a:t>
            </a:r>
            <a:r>
              <a:rPr lang="fr-FR" dirty="0" err="1"/>
              <a:t>vel</a:t>
            </a:r>
            <a:r>
              <a:rPr lang="fr-FR" dirty="0"/>
              <a:t> </a:t>
            </a:r>
            <a:r>
              <a:rPr lang="fr-FR" dirty="0" err="1"/>
              <a:t>eros</a:t>
            </a:r>
            <a:r>
              <a:rPr lang="fr-FR" dirty="0"/>
              <a:t>. </a:t>
            </a:r>
            <a:r>
              <a:rPr lang="fr-FR" dirty="0" err="1"/>
              <a:t>Proin</a:t>
            </a:r>
            <a:r>
              <a:rPr lang="fr-FR" dirty="0"/>
              <a:t> </a:t>
            </a:r>
            <a:r>
              <a:rPr lang="fr-FR" dirty="0" err="1"/>
              <a:t>porttitor</a:t>
            </a:r>
            <a:r>
              <a:rPr lang="fr-FR" dirty="0"/>
              <a:t> </a:t>
            </a:r>
            <a:r>
              <a:rPr lang="fr-FR" dirty="0" err="1"/>
              <a:t>ornare</a:t>
            </a:r>
            <a:r>
              <a:rPr lang="fr-FR" dirty="0"/>
              <a:t> </a:t>
            </a:r>
            <a:r>
              <a:rPr lang="fr-FR" dirty="0" err="1"/>
              <a:t>convallis</a:t>
            </a:r>
            <a:r>
              <a:rPr lang="fr-FR" dirty="0"/>
              <a:t>. </a:t>
            </a:r>
            <a:r>
              <a:rPr lang="fr-FR" dirty="0" err="1"/>
              <a:t>Mauris</a:t>
            </a:r>
            <a:r>
              <a:rPr lang="fr-FR" dirty="0"/>
              <a:t> </a:t>
            </a:r>
            <a:r>
              <a:rPr lang="fr-FR" dirty="0" err="1"/>
              <a:t>venenatis</a:t>
            </a:r>
            <a:r>
              <a:rPr lang="fr-FR" dirty="0"/>
              <a:t>, magna non </a:t>
            </a:r>
            <a:r>
              <a:rPr lang="fr-FR" dirty="0" err="1"/>
              <a:t>fringilla</a:t>
            </a:r>
            <a:r>
              <a:rPr lang="fr-FR" dirty="0"/>
              <a:t> </a:t>
            </a:r>
            <a:r>
              <a:rPr lang="fr-FR" dirty="0" err="1"/>
              <a:t>lacinia</a:t>
            </a:r>
            <a:r>
              <a:rPr lang="fr-FR" dirty="0"/>
              <a:t>, </a:t>
            </a:r>
          </a:p>
        </p:txBody>
      </p:sp>
      <p:sp>
        <p:nvSpPr>
          <p:cNvPr id="22" name="Espace réservé du texte 2">
            <a:extLst>
              <a:ext uri="{FF2B5EF4-FFF2-40B4-BE49-F238E27FC236}">
                <a16:creationId xmlns:a16="http://schemas.microsoft.com/office/drawing/2014/main" id="{A65CFBDA-8F1F-4AFE-9897-1100FEA63E1F}"/>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23" name="Espace réservé du texte 2">
            <a:extLst>
              <a:ext uri="{FF2B5EF4-FFF2-40B4-BE49-F238E27FC236}">
                <a16:creationId xmlns:a16="http://schemas.microsoft.com/office/drawing/2014/main" id="{34C23FCE-C671-4733-B145-74FB1297E9F6}"/>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392288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252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boite v1">
    <p:bg>
      <p:bgPr>
        <a:blipFill dpi="0" rotWithShape="1">
          <a:blip r:embed="rId2">
            <a:lum/>
          </a:blip>
          <a:srcRect/>
          <a:stretch>
            <a:fillRect l="-1000" b="-1000"/>
          </a:stretch>
        </a:blipFill>
        <a:effectLst/>
      </p:bgPr>
    </p:bg>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DEE1C036-DC95-4293-B162-42BDEB5382C6}"/>
              </a:ext>
            </a:extLst>
          </p:cNvPr>
          <p:cNvSpPr>
            <a:spLocks noGrp="1"/>
          </p:cNvSpPr>
          <p:nvPr>
            <p:ph type="body" sz="quarter" idx="24" hasCustomPrompt="1"/>
          </p:nvPr>
        </p:nvSpPr>
        <p:spPr>
          <a:xfrm>
            <a:off x="926691" y="1324032"/>
            <a:ext cx="3305992" cy="4835526"/>
          </a:xfrm>
          <a:prstGeom prst="rect">
            <a:avLst/>
          </a:prstGeom>
        </p:spPr>
        <p:txBody>
          <a:bodyPr anchor="ctr" anchorCtr="0"/>
          <a:lstStyle>
            <a:lvl1pPr marL="0" indent="0" algn="just">
              <a:buNone/>
              <a:defRPr sz="12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9" name="Espace réservé du texte 2">
            <a:extLst>
              <a:ext uri="{FF2B5EF4-FFF2-40B4-BE49-F238E27FC236}">
                <a16:creationId xmlns:a16="http://schemas.microsoft.com/office/drawing/2014/main" id="{8BF60CE1-0A91-4344-B301-9995A55E1496}"/>
              </a:ext>
            </a:extLst>
          </p:cNvPr>
          <p:cNvSpPr>
            <a:spLocks noGrp="1"/>
          </p:cNvSpPr>
          <p:nvPr>
            <p:ph type="body" sz="quarter" idx="28" hasCustomPrompt="1"/>
          </p:nvPr>
        </p:nvSpPr>
        <p:spPr>
          <a:xfrm>
            <a:off x="4443004" y="1324031"/>
            <a:ext cx="3305992" cy="4835526"/>
          </a:xfrm>
          <a:prstGeom prst="rect">
            <a:avLst/>
          </a:prstGeom>
        </p:spPr>
        <p:txBody>
          <a:bodyPr anchor="ctr" anchorCtr="0"/>
          <a:lstStyle>
            <a:lvl1pPr marL="0" indent="0" algn="just">
              <a:buNone/>
              <a:defRPr sz="12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10" name="Espace réservé du texte 2">
            <a:extLst>
              <a:ext uri="{FF2B5EF4-FFF2-40B4-BE49-F238E27FC236}">
                <a16:creationId xmlns:a16="http://schemas.microsoft.com/office/drawing/2014/main" id="{DAFF2BCB-EDE1-4C5E-A181-FC5485D3948E}"/>
              </a:ext>
            </a:extLst>
          </p:cNvPr>
          <p:cNvSpPr>
            <a:spLocks noGrp="1"/>
          </p:cNvSpPr>
          <p:nvPr>
            <p:ph type="body" sz="quarter" idx="29" hasCustomPrompt="1"/>
          </p:nvPr>
        </p:nvSpPr>
        <p:spPr>
          <a:xfrm>
            <a:off x="7915427" y="1324031"/>
            <a:ext cx="3305992" cy="4835526"/>
          </a:xfrm>
          <a:prstGeom prst="rect">
            <a:avLst/>
          </a:prstGeom>
        </p:spPr>
        <p:txBody>
          <a:bodyPr anchor="ctr" anchorCtr="0"/>
          <a:lstStyle>
            <a:lvl1pPr marL="0" indent="0" algn="just">
              <a:buNone/>
              <a:defRPr sz="12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15" name="Espace réservé du texte 2">
            <a:extLst>
              <a:ext uri="{FF2B5EF4-FFF2-40B4-BE49-F238E27FC236}">
                <a16:creationId xmlns:a16="http://schemas.microsoft.com/office/drawing/2014/main" id="{0697140A-B72E-4FCF-8615-65811C676F98}"/>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16" name="Espace réservé du texte 2">
            <a:extLst>
              <a:ext uri="{FF2B5EF4-FFF2-40B4-BE49-F238E27FC236}">
                <a16:creationId xmlns:a16="http://schemas.microsoft.com/office/drawing/2014/main" id="{41FBF1B4-7BCC-494B-9E90-42F85FCC7C95}"/>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605965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boite v2">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DEE1C036-DC95-4293-B162-42BDEB5382C6}"/>
              </a:ext>
            </a:extLst>
          </p:cNvPr>
          <p:cNvSpPr>
            <a:spLocks noGrp="1"/>
          </p:cNvSpPr>
          <p:nvPr>
            <p:ph type="body" sz="quarter" idx="24" hasCustomPrompt="1"/>
          </p:nvPr>
        </p:nvSpPr>
        <p:spPr>
          <a:xfrm>
            <a:off x="926691" y="1324032"/>
            <a:ext cx="3305992" cy="4835526"/>
          </a:xfrm>
          <a:prstGeom prst="rect">
            <a:avLst/>
          </a:prstGeom>
        </p:spPr>
        <p:txBody>
          <a:bodyPr anchor="ctr" anchorCtr="0"/>
          <a:lstStyle>
            <a:lvl1pPr marL="0" indent="0" algn="just">
              <a:buNone/>
              <a:defRPr sz="12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9" name="Espace réservé du texte 2">
            <a:extLst>
              <a:ext uri="{FF2B5EF4-FFF2-40B4-BE49-F238E27FC236}">
                <a16:creationId xmlns:a16="http://schemas.microsoft.com/office/drawing/2014/main" id="{8BF60CE1-0A91-4344-B301-9995A55E1496}"/>
              </a:ext>
            </a:extLst>
          </p:cNvPr>
          <p:cNvSpPr>
            <a:spLocks noGrp="1"/>
          </p:cNvSpPr>
          <p:nvPr>
            <p:ph type="body" sz="quarter" idx="28" hasCustomPrompt="1"/>
          </p:nvPr>
        </p:nvSpPr>
        <p:spPr>
          <a:xfrm>
            <a:off x="4443004" y="1324031"/>
            <a:ext cx="3305992" cy="4835526"/>
          </a:xfrm>
          <a:prstGeom prst="rect">
            <a:avLst/>
          </a:prstGeom>
        </p:spPr>
        <p:txBody>
          <a:bodyPr anchor="ctr" anchorCtr="0"/>
          <a:lstStyle>
            <a:lvl1pPr marL="0" indent="0" algn="just">
              <a:buNone/>
              <a:defRPr sz="12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10" name="Espace réservé du texte 2">
            <a:extLst>
              <a:ext uri="{FF2B5EF4-FFF2-40B4-BE49-F238E27FC236}">
                <a16:creationId xmlns:a16="http://schemas.microsoft.com/office/drawing/2014/main" id="{DAFF2BCB-EDE1-4C5E-A181-FC5485D3948E}"/>
              </a:ext>
            </a:extLst>
          </p:cNvPr>
          <p:cNvSpPr>
            <a:spLocks noGrp="1"/>
          </p:cNvSpPr>
          <p:nvPr>
            <p:ph type="body" sz="quarter" idx="29" hasCustomPrompt="1"/>
          </p:nvPr>
        </p:nvSpPr>
        <p:spPr>
          <a:xfrm>
            <a:off x="7915427" y="1324031"/>
            <a:ext cx="3305992" cy="4835526"/>
          </a:xfrm>
          <a:prstGeom prst="rect">
            <a:avLst/>
          </a:prstGeom>
        </p:spPr>
        <p:txBody>
          <a:bodyPr anchor="ctr" anchorCtr="0"/>
          <a:lstStyle>
            <a:lvl1pPr marL="0" indent="0" algn="just">
              <a:buNone/>
              <a:defRPr sz="12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15" name="Espace réservé du texte 2">
            <a:extLst>
              <a:ext uri="{FF2B5EF4-FFF2-40B4-BE49-F238E27FC236}">
                <a16:creationId xmlns:a16="http://schemas.microsoft.com/office/drawing/2014/main" id="{131D8A97-9640-484B-8533-F640AA86EA03}"/>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16" name="Espace réservé du texte 2">
            <a:extLst>
              <a:ext uri="{FF2B5EF4-FFF2-40B4-BE49-F238E27FC236}">
                <a16:creationId xmlns:a16="http://schemas.microsoft.com/office/drawing/2014/main" id="{F5A1AAF2-1FE7-47FD-AE1D-2A1FB9A1518A}"/>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3738457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ite v3">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DEE1C036-DC95-4293-B162-42BDEB5382C6}"/>
              </a:ext>
            </a:extLst>
          </p:cNvPr>
          <p:cNvSpPr>
            <a:spLocks noGrp="1"/>
          </p:cNvSpPr>
          <p:nvPr>
            <p:ph type="body" sz="quarter" idx="24" hasCustomPrompt="1"/>
          </p:nvPr>
        </p:nvSpPr>
        <p:spPr>
          <a:xfrm>
            <a:off x="926691" y="1324032"/>
            <a:ext cx="3305992" cy="4835526"/>
          </a:xfrm>
          <a:prstGeom prst="rect">
            <a:avLst/>
          </a:prstGeom>
        </p:spPr>
        <p:txBody>
          <a:bodyPr anchor="ctr" anchorCtr="0"/>
          <a:lstStyle>
            <a:lvl1pPr marL="0" indent="0" algn="just">
              <a:buNone/>
              <a:defRPr sz="12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9" name="Espace réservé du texte 2">
            <a:extLst>
              <a:ext uri="{FF2B5EF4-FFF2-40B4-BE49-F238E27FC236}">
                <a16:creationId xmlns:a16="http://schemas.microsoft.com/office/drawing/2014/main" id="{8BF60CE1-0A91-4344-B301-9995A55E1496}"/>
              </a:ext>
            </a:extLst>
          </p:cNvPr>
          <p:cNvSpPr>
            <a:spLocks noGrp="1"/>
          </p:cNvSpPr>
          <p:nvPr>
            <p:ph type="body" sz="quarter" idx="28" hasCustomPrompt="1"/>
          </p:nvPr>
        </p:nvSpPr>
        <p:spPr>
          <a:xfrm>
            <a:off x="4443004" y="1324031"/>
            <a:ext cx="3305992" cy="4835526"/>
          </a:xfrm>
          <a:prstGeom prst="rect">
            <a:avLst/>
          </a:prstGeom>
        </p:spPr>
        <p:txBody>
          <a:bodyPr anchor="ctr" anchorCtr="0"/>
          <a:lstStyle>
            <a:lvl1pPr marL="0" indent="0" algn="just">
              <a:buNone/>
              <a:defRPr sz="12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10" name="Espace réservé du texte 2">
            <a:extLst>
              <a:ext uri="{FF2B5EF4-FFF2-40B4-BE49-F238E27FC236}">
                <a16:creationId xmlns:a16="http://schemas.microsoft.com/office/drawing/2014/main" id="{DAFF2BCB-EDE1-4C5E-A181-FC5485D3948E}"/>
              </a:ext>
            </a:extLst>
          </p:cNvPr>
          <p:cNvSpPr>
            <a:spLocks noGrp="1"/>
          </p:cNvSpPr>
          <p:nvPr>
            <p:ph type="body" sz="quarter" idx="29" hasCustomPrompt="1"/>
          </p:nvPr>
        </p:nvSpPr>
        <p:spPr>
          <a:xfrm>
            <a:off x="7915427" y="1324031"/>
            <a:ext cx="3305992" cy="4835526"/>
          </a:xfrm>
          <a:prstGeom prst="rect">
            <a:avLst/>
          </a:prstGeom>
        </p:spPr>
        <p:txBody>
          <a:bodyPr anchor="ctr" anchorCtr="0"/>
          <a:lstStyle>
            <a:lvl1pPr marL="0" indent="0" algn="just">
              <a:buNone/>
              <a:defRPr sz="1200">
                <a:solidFill>
                  <a:schemeClr val="bg1"/>
                </a:solidFill>
                <a:latin typeface="+mn-lt"/>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Curabitur</a:t>
            </a:r>
            <a:r>
              <a:rPr lang="fr-FR" dirty="0"/>
              <a:t> </a:t>
            </a:r>
            <a:r>
              <a:rPr lang="fr-FR" dirty="0" err="1"/>
              <a:t>finibus</a:t>
            </a:r>
            <a:r>
              <a:rPr lang="fr-FR" dirty="0"/>
              <a:t>, </a:t>
            </a:r>
            <a:r>
              <a:rPr lang="fr-FR" dirty="0" err="1"/>
              <a:t>augue</a:t>
            </a:r>
            <a:r>
              <a:rPr lang="fr-FR" dirty="0"/>
              <a:t> id </a:t>
            </a:r>
            <a:r>
              <a:rPr lang="fr-FR" dirty="0" err="1"/>
              <a:t>iaculis</a:t>
            </a:r>
            <a:r>
              <a:rPr lang="fr-FR" dirty="0"/>
              <a:t> </a:t>
            </a:r>
            <a:r>
              <a:rPr lang="fr-FR" dirty="0" err="1"/>
              <a:t>euismod</a:t>
            </a:r>
            <a:r>
              <a:rPr lang="fr-FR" dirty="0"/>
              <a:t>, </a:t>
            </a:r>
            <a:r>
              <a:rPr lang="fr-FR" dirty="0" err="1"/>
              <a:t>metus</a:t>
            </a:r>
            <a:r>
              <a:rPr lang="fr-FR" dirty="0"/>
              <a:t> </a:t>
            </a:r>
            <a:r>
              <a:rPr lang="fr-FR" dirty="0" err="1"/>
              <a:t>risus</a:t>
            </a:r>
            <a:r>
              <a:rPr lang="fr-FR" dirty="0"/>
              <a:t> </a:t>
            </a:r>
            <a:r>
              <a:rPr lang="fr-FR" dirty="0" err="1"/>
              <a:t>imperdiet</a:t>
            </a:r>
            <a:r>
              <a:rPr lang="fr-FR" dirty="0"/>
              <a:t> </a:t>
            </a:r>
            <a:r>
              <a:rPr lang="fr-FR" dirty="0" err="1"/>
              <a:t>orci</a:t>
            </a:r>
            <a:r>
              <a:rPr lang="fr-FR" dirty="0"/>
              <a:t>, id </a:t>
            </a:r>
            <a:r>
              <a:rPr lang="fr-FR" dirty="0" err="1"/>
              <a:t>consequat</a:t>
            </a:r>
            <a:r>
              <a:rPr lang="fr-FR" dirty="0"/>
              <a:t> </a:t>
            </a:r>
            <a:r>
              <a:rPr lang="fr-FR" dirty="0" err="1"/>
              <a:t>leo</a:t>
            </a:r>
            <a:r>
              <a:rPr lang="fr-FR" dirty="0"/>
              <a:t> </a:t>
            </a:r>
            <a:r>
              <a:rPr lang="fr-FR" dirty="0" err="1"/>
              <a:t>quam</a:t>
            </a:r>
            <a:r>
              <a:rPr lang="fr-FR" dirty="0"/>
              <a:t> </a:t>
            </a:r>
            <a:r>
              <a:rPr lang="fr-FR" dirty="0" err="1"/>
              <a:t>porttitor</a:t>
            </a:r>
            <a:r>
              <a:rPr lang="fr-FR" dirty="0"/>
              <a:t> diam. Integer </a:t>
            </a:r>
            <a:r>
              <a:rPr lang="fr-FR" dirty="0" err="1"/>
              <a:t>egestas</a:t>
            </a:r>
            <a:r>
              <a:rPr lang="fr-FR" dirty="0"/>
              <a:t> </a:t>
            </a:r>
            <a:r>
              <a:rPr lang="fr-FR" dirty="0" err="1"/>
              <a:t>tellus</a:t>
            </a:r>
            <a:r>
              <a:rPr lang="fr-FR" dirty="0"/>
              <a:t> et </a:t>
            </a:r>
            <a:r>
              <a:rPr lang="fr-FR" dirty="0" err="1"/>
              <a:t>justo</a:t>
            </a:r>
            <a:r>
              <a:rPr lang="fr-FR" dirty="0"/>
              <a:t> </a:t>
            </a:r>
            <a:r>
              <a:rPr lang="fr-FR" dirty="0" err="1"/>
              <a:t>faucibus</a:t>
            </a:r>
            <a:r>
              <a:rPr lang="fr-FR" dirty="0"/>
              <a:t>, ut </a:t>
            </a:r>
            <a:r>
              <a:rPr lang="fr-FR" dirty="0" err="1"/>
              <a:t>condimentum</a:t>
            </a:r>
            <a:r>
              <a:rPr lang="fr-FR" dirty="0"/>
              <a:t> magna </a:t>
            </a:r>
            <a:r>
              <a:rPr lang="fr-FR" dirty="0" err="1"/>
              <a:t>mattis</a:t>
            </a:r>
            <a:r>
              <a:rPr lang="fr-FR" dirty="0"/>
              <a:t>. Ut </a:t>
            </a:r>
            <a:r>
              <a:rPr lang="fr-FR" dirty="0" err="1"/>
              <a:t>eget</a:t>
            </a:r>
            <a:r>
              <a:rPr lang="fr-FR" dirty="0"/>
              <a:t> </a:t>
            </a:r>
            <a:r>
              <a:rPr lang="fr-FR" dirty="0" err="1"/>
              <a:t>fermentum</a:t>
            </a:r>
            <a:r>
              <a:rPr lang="fr-FR" dirty="0"/>
              <a:t> </a:t>
            </a:r>
            <a:r>
              <a:rPr lang="fr-FR" dirty="0" err="1"/>
              <a:t>metus</a:t>
            </a:r>
            <a:r>
              <a:rPr lang="fr-FR" dirty="0"/>
              <a:t>. </a:t>
            </a:r>
            <a:r>
              <a:rPr lang="fr-FR" dirty="0" err="1"/>
              <a:t>Etiam</a:t>
            </a:r>
            <a:r>
              <a:rPr lang="fr-FR" dirty="0"/>
              <a:t> in mollis </a:t>
            </a:r>
            <a:r>
              <a:rPr lang="fr-FR" dirty="0" err="1"/>
              <a:t>risus</a:t>
            </a:r>
            <a:r>
              <a:rPr lang="fr-FR" dirty="0"/>
              <a:t>. </a:t>
            </a:r>
            <a:r>
              <a:rPr lang="fr-FR" dirty="0" err="1"/>
              <a:t>Donec</a:t>
            </a:r>
            <a:r>
              <a:rPr lang="fr-FR" dirty="0"/>
              <a:t> </a:t>
            </a:r>
            <a:r>
              <a:rPr lang="fr-FR" dirty="0" err="1"/>
              <a:t>sed</a:t>
            </a:r>
            <a:r>
              <a:rPr lang="fr-FR" dirty="0"/>
              <a:t> </a:t>
            </a:r>
            <a:r>
              <a:rPr lang="fr-FR" dirty="0" err="1"/>
              <a:t>neque</a:t>
            </a:r>
            <a:r>
              <a:rPr lang="fr-FR" dirty="0"/>
              <a:t> porta </a:t>
            </a:r>
            <a:r>
              <a:rPr lang="fr-FR" dirty="0" err="1"/>
              <a:t>augue</a:t>
            </a:r>
            <a:r>
              <a:rPr lang="fr-FR" dirty="0"/>
              <a:t> </a:t>
            </a:r>
            <a:r>
              <a:rPr lang="fr-FR" dirty="0" err="1"/>
              <a:t>pellentesque</a:t>
            </a:r>
            <a:r>
              <a:rPr lang="fr-FR" dirty="0"/>
              <a:t> mollis. </a:t>
            </a:r>
            <a:r>
              <a:rPr lang="fr-FR" dirty="0" err="1"/>
              <a:t>Aliquam</a:t>
            </a:r>
            <a:r>
              <a:rPr lang="fr-FR" dirty="0"/>
              <a:t> </a:t>
            </a:r>
            <a:r>
              <a:rPr lang="fr-FR" dirty="0" err="1"/>
              <a:t>laoreet</a:t>
            </a:r>
            <a:r>
              <a:rPr lang="fr-FR" dirty="0"/>
              <a:t> </a:t>
            </a:r>
            <a:r>
              <a:rPr lang="fr-FR" dirty="0" err="1"/>
              <a:t>dui</a:t>
            </a:r>
            <a:r>
              <a:rPr lang="fr-FR" dirty="0"/>
              <a:t> </a:t>
            </a:r>
            <a:r>
              <a:rPr lang="fr-FR" dirty="0" err="1"/>
              <a:t>eget</a:t>
            </a:r>
            <a:r>
              <a:rPr lang="fr-FR" dirty="0"/>
              <a:t> ex </a:t>
            </a:r>
            <a:r>
              <a:rPr lang="fr-FR" dirty="0" err="1"/>
              <a:t>viverra</a:t>
            </a:r>
            <a:r>
              <a:rPr lang="fr-FR" dirty="0"/>
              <a:t>, </a:t>
            </a:r>
            <a:r>
              <a:rPr lang="fr-FR" dirty="0" err="1"/>
              <a:t>venenatis</a:t>
            </a:r>
            <a:r>
              <a:rPr lang="fr-FR" dirty="0"/>
              <a:t> </a:t>
            </a:r>
            <a:r>
              <a:rPr lang="fr-FR" dirty="0" err="1"/>
              <a:t>ornare</a:t>
            </a:r>
            <a:r>
              <a:rPr lang="fr-FR" dirty="0"/>
              <a:t> </a:t>
            </a:r>
            <a:r>
              <a:rPr lang="fr-FR" dirty="0" err="1"/>
              <a:t>dui</a:t>
            </a:r>
            <a:r>
              <a:rPr lang="fr-FR" dirty="0"/>
              <a:t> </a:t>
            </a:r>
            <a:r>
              <a:rPr lang="fr-FR" dirty="0" err="1"/>
              <a:t>efficitur</a:t>
            </a:r>
            <a:r>
              <a:rPr lang="fr-FR" dirty="0"/>
              <a:t>. </a:t>
            </a:r>
            <a:r>
              <a:rPr lang="fr-FR" dirty="0" err="1"/>
              <a:t>Phasellus</a:t>
            </a:r>
            <a:r>
              <a:rPr lang="fr-FR" dirty="0"/>
              <a:t> </a:t>
            </a:r>
            <a:r>
              <a:rPr lang="fr-FR" dirty="0" err="1"/>
              <a:t>vel</a:t>
            </a:r>
            <a:r>
              <a:rPr lang="fr-FR" dirty="0"/>
              <a:t> </a:t>
            </a:r>
            <a:r>
              <a:rPr lang="fr-FR" dirty="0" err="1"/>
              <a:t>dui</a:t>
            </a:r>
            <a:r>
              <a:rPr lang="fr-FR" dirty="0"/>
              <a:t> </a:t>
            </a:r>
            <a:r>
              <a:rPr lang="fr-FR" dirty="0" err="1"/>
              <a:t>eget</a:t>
            </a:r>
            <a:r>
              <a:rPr lang="fr-FR" dirty="0"/>
              <a:t> </a:t>
            </a:r>
            <a:r>
              <a:rPr lang="fr-FR" dirty="0" err="1"/>
              <a:t>lectus</a:t>
            </a:r>
            <a:r>
              <a:rPr lang="fr-FR" dirty="0"/>
              <a:t> </a:t>
            </a:r>
            <a:r>
              <a:rPr lang="fr-FR" dirty="0" err="1"/>
              <a:t>placerat</a:t>
            </a:r>
            <a:r>
              <a:rPr lang="fr-FR" dirty="0"/>
              <a:t> </a:t>
            </a:r>
            <a:r>
              <a:rPr lang="fr-FR" dirty="0" err="1"/>
              <a:t>imperdiet</a:t>
            </a:r>
            <a:r>
              <a:rPr lang="fr-FR" dirty="0"/>
              <a:t>. </a:t>
            </a:r>
            <a:r>
              <a:rPr lang="fr-FR" dirty="0" err="1"/>
              <a:t>Etiam</a:t>
            </a:r>
            <a:r>
              <a:rPr lang="fr-FR" dirty="0"/>
              <a:t> pretium </a:t>
            </a:r>
            <a:r>
              <a:rPr lang="fr-FR" dirty="0" err="1"/>
              <a:t>faucibus</a:t>
            </a:r>
            <a:r>
              <a:rPr lang="fr-FR" dirty="0"/>
              <a:t> </a:t>
            </a:r>
            <a:r>
              <a:rPr lang="fr-FR" dirty="0" err="1"/>
              <a:t>imperdiet</a:t>
            </a:r>
            <a:r>
              <a:rPr lang="fr-FR" dirty="0"/>
              <a:t>. </a:t>
            </a:r>
            <a:r>
              <a:rPr lang="fr-FR" dirty="0" err="1"/>
              <a:t>Vestibulum</a:t>
            </a:r>
            <a:r>
              <a:rPr lang="fr-FR" dirty="0"/>
              <a:t> </a:t>
            </a:r>
            <a:r>
              <a:rPr lang="fr-FR" dirty="0" err="1"/>
              <a:t>volutpat</a:t>
            </a:r>
            <a:r>
              <a:rPr lang="fr-FR" dirty="0"/>
              <a:t> </a:t>
            </a:r>
            <a:r>
              <a:rPr lang="fr-FR" dirty="0" err="1"/>
              <a:t>fringilla</a:t>
            </a:r>
            <a:r>
              <a:rPr lang="fr-FR" dirty="0"/>
              <a:t> </a:t>
            </a:r>
            <a:r>
              <a:rPr lang="fr-FR" dirty="0" err="1"/>
              <a:t>dignissim</a:t>
            </a:r>
            <a:r>
              <a:rPr lang="fr-FR" dirty="0"/>
              <a:t>. In </a:t>
            </a:r>
            <a:r>
              <a:rPr lang="fr-FR" dirty="0" err="1"/>
              <a:t>accumsan</a:t>
            </a:r>
            <a:r>
              <a:rPr lang="fr-FR" dirty="0"/>
              <a:t> </a:t>
            </a:r>
            <a:r>
              <a:rPr lang="fr-FR" dirty="0" err="1"/>
              <a:t>tellus</a:t>
            </a:r>
            <a:r>
              <a:rPr lang="fr-FR" dirty="0"/>
              <a:t> non libero semper, a </a:t>
            </a:r>
            <a:r>
              <a:rPr lang="fr-FR" dirty="0" err="1"/>
              <a:t>dapibus</a:t>
            </a:r>
            <a:r>
              <a:rPr lang="fr-FR" dirty="0"/>
              <a:t> </a:t>
            </a:r>
            <a:r>
              <a:rPr lang="fr-FR" dirty="0" err="1"/>
              <a:t>orci</a:t>
            </a:r>
            <a:r>
              <a:rPr lang="fr-FR" dirty="0"/>
              <a:t> </a:t>
            </a:r>
            <a:r>
              <a:rPr lang="fr-FR" dirty="0" err="1"/>
              <a:t>sodales</a:t>
            </a:r>
            <a:r>
              <a:rPr lang="fr-FR" dirty="0"/>
              <a:t>. </a:t>
            </a:r>
            <a:r>
              <a:rPr lang="fr-FR" dirty="0" err="1"/>
              <a:t>Proin</a:t>
            </a:r>
            <a:r>
              <a:rPr lang="fr-FR" dirty="0"/>
              <a:t> </a:t>
            </a:r>
            <a:r>
              <a:rPr lang="fr-FR" dirty="0" err="1"/>
              <a:t>sed</a:t>
            </a:r>
            <a:r>
              <a:rPr lang="fr-FR" dirty="0"/>
              <a:t> </a:t>
            </a:r>
            <a:r>
              <a:rPr lang="fr-FR" dirty="0" err="1"/>
              <a:t>tincidunt</a:t>
            </a:r>
            <a:r>
              <a:rPr lang="fr-FR" dirty="0"/>
              <a:t> ipsum. </a:t>
            </a:r>
            <a:r>
              <a:rPr lang="fr-FR" dirty="0" err="1"/>
              <a:t>Nulla</a:t>
            </a:r>
            <a:r>
              <a:rPr lang="fr-FR" dirty="0"/>
              <a:t> vitae </a:t>
            </a:r>
            <a:r>
              <a:rPr lang="fr-FR" dirty="0" err="1"/>
              <a:t>facilisis</a:t>
            </a:r>
            <a:r>
              <a:rPr lang="fr-FR" dirty="0"/>
              <a:t> </a:t>
            </a:r>
            <a:r>
              <a:rPr lang="fr-FR" dirty="0" err="1"/>
              <a:t>lectus</a:t>
            </a:r>
            <a:r>
              <a:rPr lang="fr-FR" dirty="0"/>
              <a:t>. </a:t>
            </a:r>
            <a:r>
              <a:rPr lang="fr-FR" dirty="0" err="1"/>
              <a:t>Vivamus</a:t>
            </a:r>
            <a:r>
              <a:rPr lang="fr-FR" dirty="0"/>
              <a:t> </a:t>
            </a:r>
            <a:r>
              <a:rPr lang="fr-FR" dirty="0" err="1"/>
              <a:t>sed</a:t>
            </a:r>
            <a:r>
              <a:rPr lang="fr-FR" dirty="0"/>
              <a:t> </a:t>
            </a:r>
            <a:r>
              <a:rPr lang="fr-FR" dirty="0" err="1"/>
              <a:t>maximus</a:t>
            </a:r>
            <a:r>
              <a:rPr lang="fr-FR" dirty="0"/>
              <a:t> </a:t>
            </a:r>
            <a:r>
              <a:rPr lang="fr-FR" dirty="0" err="1"/>
              <a:t>tortor.Integer</a:t>
            </a:r>
            <a:r>
              <a:rPr lang="fr-FR" dirty="0"/>
              <a:t> </a:t>
            </a:r>
            <a:r>
              <a:rPr lang="fr-FR" dirty="0" err="1"/>
              <a:t>vestibulum</a:t>
            </a:r>
            <a:r>
              <a:rPr lang="fr-FR" dirty="0"/>
              <a:t>, </a:t>
            </a:r>
            <a:r>
              <a:rPr lang="fr-FR" dirty="0" err="1"/>
              <a:t>elit</a:t>
            </a:r>
            <a:r>
              <a:rPr lang="fr-FR" dirty="0"/>
              <a:t> vitae </a:t>
            </a:r>
            <a:r>
              <a:rPr lang="fr-FR" dirty="0" err="1"/>
              <a:t>condimentum</a:t>
            </a:r>
            <a:r>
              <a:rPr lang="fr-FR" dirty="0"/>
              <a:t> mollis, </a:t>
            </a:r>
            <a:r>
              <a:rPr lang="fr-FR" dirty="0" err="1"/>
              <a:t>quam</a:t>
            </a:r>
            <a:r>
              <a:rPr lang="fr-FR" dirty="0"/>
              <a:t> </a:t>
            </a:r>
            <a:r>
              <a:rPr lang="fr-FR" dirty="0" err="1"/>
              <a:t>nisl</a:t>
            </a:r>
            <a:r>
              <a:rPr lang="fr-FR" dirty="0"/>
              <a:t> </a:t>
            </a:r>
            <a:r>
              <a:rPr lang="fr-FR" dirty="0" err="1"/>
              <a:t>finibus</a:t>
            </a:r>
            <a:r>
              <a:rPr lang="fr-FR" dirty="0"/>
              <a:t> </a:t>
            </a:r>
            <a:r>
              <a:rPr lang="fr-FR" dirty="0" err="1"/>
              <a:t>orci</a:t>
            </a:r>
            <a:r>
              <a:rPr lang="fr-FR" dirty="0"/>
              <a:t>, </a:t>
            </a:r>
            <a:r>
              <a:rPr lang="fr-FR" dirty="0" err="1"/>
              <a:t>quis</a:t>
            </a:r>
            <a:r>
              <a:rPr lang="fr-FR" dirty="0"/>
              <a:t> </a:t>
            </a:r>
            <a:r>
              <a:rPr lang="fr-FR" dirty="0" err="1"/>
              <a:t>auctor</a:t>
            </a:r>
            <a:r>
              <a:rPr lang="fr-FR" dirty="0"/>
              <a:t> </a:t>
            </a:r>
            <a:r>
              <a:rPr lang="fr-FR" dirty="0" err="1"/>
              <a:t>eros</a:t>
            </a:r>
            <a:r>
              <a:rPr lang="fr-FR" dirty="0"/>
              <a:t> </a:t>
            </a:r>
            <a:r>
              <a:rPr lang="fr-FR" dirty="0" err="1"/>
              <a:t>orci</a:t>
            </a:r>
            <a:r>
              <a:rPr lang="fr-FR" dirty="0"/>
              <a:t> id </a:t>
            </a:r>
            <a:r>
              <a:rPr lang="fr-FR" dirty="0" err="1"/>
              <a:t>tellus</a:t>
            </a:r>
            <a:r>
              <a:rPr lang="fr-FR" dirty="0"/>
              <a:t>. </a:t>
            </a:r>
            <a:r>
              <a:rPr lang="fr-FR" dirty="0" err="1"/>
              <a:t>Donec</a:t>
            </a:r>
            <a:r>
              <a:rPr lang="fr-FR" dirty="0"/>
              <a:t> </a:t>
            </a:r>
            <a:r>
              <a:rPr lang="fr-FR" dirty="0" err="1"/>
              <a:t>pellentesque</a:t>
            </a:r>
            <a:r>
              <a:rPr lang="fr-FR" dirty="0"/>
              <a:t>, </a:t>
            </a:r>
            <a:r>
              <a:rPr lang="fr-FR" dirty="0" err="1"/>
              <a:t>metus</a:t>
            </a:r>
            <a:r>
              <a:rPr lang="fr-FR" dirty="0"/>
              <a:t> id </a:t>
            </a:r>
            <a:r>
              <a:rPr lang="fr-FR" dirty="0" err="1"/>
              <a:t>auctor</a:t>
            </a:r>
            <a:r>
              <a:rPr lang="fr-FR" dirty="0"/>
              <a:t> </a:t>
            </a:r>
            <a:r>
              <a:rPr lang="fr-FR" dirty="0" err="1"/>
              <a:t>suscipit</a:t>
            </a:r>
            <a:r>
              <a:rPr lang="fr-FR" dirty="0"/>
              <a:t>, </a:t>
            </a:r>
            <a:r>
              <a:rPr lang="fr-FR" dirty="0" err="1"/>
              <a:t>sem</a:t>
            </a:r>
            <a:r>
              <a:rPr lang="fr-FR" dirty="0"/>
              <a:t> est </a:t>
            </a:r>
            <a:r>
              <a:rPr lang="fr-FR" dirty="0" err="1"/>
              <a:t>iaculis</a:t>
            </a:r>
            <a:r>
              <a:rPr lang="fr-FR" dirty="0"/>
              <a:t> </a:t>
            </a:r>
            <a:r>
              <a:rPr lang="fr-FR" dirty="0" err="1"/>
              <a:t>sem</a:t>
            </a:r>
            <a:r>
              <a:rPr lang="fr-FR" dirty="0"/>
              <a:t>, </a:t>
            </a:r>
            <a:r>
              <a:rPr lang="fr-FR" dirty="0" err="1"/>
              <a:t>iaculis</a:t>
            </a:r>
            <a:r>
              <a:rPr lang="fr-FR" dirty="0"/>
              <a:t> </a:t>
            </a:r>
            <a:r>
              <a:rPr lang="fr-FR" dirty="0" err="1"/>
              <a:t>ultrices</a:t>
            </a:r>
            <a:r>
              <a:rPr lang="fr-FR" dirty="0"/>
              <a:t> </a:t>
            </a:r>
            <a:r>
              <a:rPr lang="fr-FR" dirty="0" err="1"/>
              <a:t>felis</a:t>
            </a:r>
            <a:r>
              <a:rPr lang="fr-FR" dirty="0"/>
              <a:t> </a:t>
            </a:r>
            <a:r>
              <a:rPr lang="fr-FR" dirty="0" err="1"/>
              <a:t>orci</a:t>
            </a:r>
            <a:r>
              <a:rPr lang="fr-FR" dirty="0"/>
              <a:t> </a:t>
            </a:r>
            <a:r>
              <a:rPr lang="fr-FR" dirty="0" err="1"/>
              <a:t>sed</a:t>
            </a:r>
            <a:r>
              <a:rPr lang="fr-FR" dirty="0"/>
              <a:t> ante. Nam id </a:t>
            </a:r>
            <a:r>
              <a:rPr lang="fr-FR" dirty="0" err="1"/>
              <a:t>aliquet</a:t>
            </a:r>
            <a:r>
              <a:rPr lang="fr-FR" dirty="0"/>
              <a:t> libero. Nunc </a:t>
            </a:r>
            <a:r>
              <a:rPr lang="fr-FR" dirty="0" err="1"/>
              <a:t>finibus</a:t>
            </a:r>
            <a:r>
              <a:rPr lang="fr-FR" dirty="0"/>
              <a:t> </a:t>
            </a:r>
            <a:r>
              <a:rPr lang="fr-FR" dirty="0" err="1"/>
              <a:t>urna</a:t>
            </a:r>
            <a:r>
              <a:rPr lang="fr-FR" dirty="0"/>
              <a:t> </a:t>
            </a:r>
            <a:r>
              <a:rPr lang="fr-FR" dirty="0" err="1"/>
              <a:t>lobortis</a:t>
            </a:r>
            <a:r>
              <a:rPr lang="fr-FR" dirty="0"/>
              <a:t>. </a:t>
            </a:r>
            <a:r>
              <a:rPr lang="fr-FR" dirty="0" err="1"/>
              <a:t>Nullam</a:t>
            </a:r>
            <a:r>
              <a:rPr lang="fr-FR" dirty="0"/>
              <a:t> </a:t>
            </a:r>
            <a:r>
              <a:rPr lang="fr-FR" dirty="0" err="1"/>
              <a:t>convallis</a:t>
            </a:r>
            <a:r>
              <a:rPr lang="fr-FR" dirty="0"/>
              <a:t> </a:t>
            </a:r>
            <a:r>
              <a:rPr lang="fr-FR" dirty="0" err="1"/>
              <a:t>condimentum</a:t>
            </a:r>
            <a:r>
              <a:rPr lang="fr-FR" dirty="0"/>
              <a:t> </a:t>
            </a:r>
            <a:r>
              <a:rPr lang="fr-FR" dirty="0" err="1"/>
              <a:t>faucibus</a:t>
            </a:r>
            <a:r>
              <a:rPr lang="fr-FR" dirty="0"/>
              <a:t>. </a:t>
            </a:r>
            <a:r>
              <a:rPr lang="fr-FR" dirty="0" err="1"/>
              <a:t>Donec</a:t>
            </a:r>
            <a:r>
              <a:rPr lang="fr-FR" dirty="0"/>
              <a:t> commodo </a:t>
            </a:r>
            <a:r>
              <a:rPr lang="fr-FR" dirty="0" err="1"/>
              <a:t>neque</a:t>
            </a:r>
            <a:r>
              <a:rPr lang="fr-FR" dirty="0"/>
              <a:t> a </a:t>
            </a:r>
            <a:r>
              <a:rPr lang="fr-FR" dirty="0" err="1"/>
              <a:t>sapien</a:t>
            </a:r>
            <a:r>
              <a:rPr lang="fr-FR" dirty="0"/>
              <a:t> dictum </a:t>
            </a:r>
            <a:r>
              <a:rPr lang="fr-FR" dirty="0" err="1"/>
              <a:t>auctor</a:t>
            </a:r>
            <a:r>
              <a:rPr lang="fr-FR" dirty="0"/>
              <a:t>. </a:t>
            </a:r>
            <a:r>
              <a:rPr lang="fr-FR" dirty="0" err="1"/>
              <a:t>Pellentesque</a:t>
            </a:r>
            <a:r>
              <a:rPr lang="fr-FR" dirty="0"/>
              <a:t> </a:t>
            </a:r>
            <a:r>
              <a:rPr lang="fr-FR" dirty="0" err="1"/>
              <a:t>sit</a:t>
            </a:r>
            <a:r>
              <a:rPr lang="fr-FR" dirty="0"/>
              <a:t> </a:t>
            </a:r>
            <a:r>
              <a:rPr lang="fr-FR" dirty="0" err="1"/>
              <a:t>amet</a:t>
            </a:r>
            <a:r>
              <a:rPr lang="fr-FR" dirty="0"/>
              <a:t> </a:t>
            </a:r>
            <a:r>
              <a:rPr lang="fr-FR" dirty="0" err="1"/>
              <a:t>leo</a:t>
            </a:r>
            <a:r>
              <a:rPr lang="fr-FR" dirty="0"/>
              <a:t> </a:t>
            </a:r>
            <a:r>
              <a:rPr lang="fr-FR" dirty="0" err="1"/>
              <a:t>urna</a:t>
            </a:r>
            <a:r>
              <a:rPr lang="fr-FR" dirty="0"/>
              <a:t>. </a:t>
            </a:r>
            <a:r>
              <a:rPr lang="fr-FR" dirty="0" err="1"/>
              <a:t>Nullam</a:t>
            </a:r>
            <a:r>
              <a:rPr lang="fr-FR" dirty="0"/>
              <a:t> </a:t>
            </a:r>
            <a:r>
              <a:rPr lang="fr-FR" dirty="0" err="1"/>
              <a:t>blandit</a:t>
            </a:r>
            <a:r>
              <a:rPr lang="fr-FR" dirty="0"/>
              <a:t> </a:t>
            </a:r>
            <a:r>
              <a:rPr lang="fr-FR" dirty="0" err="1"/>
              <a:t>metus</a:t>
            </a:r>
            <a:r>
              <a:rPr lang="fr-FR" dirty="0"/>
              <a:t> in </a:t>
            </a:r>
            <a:r>
              <a:rPr lang="fr-FR" dirty="0" err="1"/>
              <a:t>facilisis</a:t>
            </a:r>
            <a:r>
              <a:rPr lang="fr-FR" dirty="0"/>
              <a:t> porta. </a:t>
            </a:r>
            <a:r>
              <a:rPr lang="fr-FR" dirty="0" err="1"/>
              <a:t>Vestibulum</a:t>
            </a:r>
            <a:r>
              <a:rPr lang="fr-FR" dirty="0"/>
              <a:t> </a:t>
            </a:r>
            <a:r>
              <a:rPr lang="fr-FR" dirty="0" err="1"/>
              <a:t>euismod</a:t>
            </a:r>
            <a:r>
              <a:rPr lang="fr-FR" dirty="0"/>
              <a:t>, </a:t>
            </a:r>
            <a:r>
              <a:rPr lang="fr-FR" dirty="0" err="1"/>
              <a:t>sem</a:t>
            </a:r>
            <a:endParaRPr lang="fr-FR" dirty="0"/>
          </a:p>
        </p:txBody>
      </p:sp>
      <p:sp>
        <p:nvSpPr>
          <p:cNvPr id="15" name="Espace réservé du texte 2">
            <a:extLst>
              <a:ext uri="{FF2B5EF4-FFF2-40B4-BE49-F238E27FC236}">
                <a16:creationId xmlns:a16="http://schemas.microsoft.com/office/drawing/2014/main" id="{DFE76551-EAFF-48B8-A722-6940664B5566}"/>
              </a:ext>
            </a:extLst>
          </p:cNvPr>
          <p:cNvSpPr>
            <a:spLocks noGrp="1"/>
          </p:cNvSpPr>
          <p:nvPr>
            <p:ph type="body" sz="quarter" idx="23" hasCustomPrompt="1"/>
          </p:nvPr>
        </p:nvSpPr>
        <p:spPr>
          <a:xfrm>
            <a:off x="757475" y="464457"/>
            <a:ext cx="941657" cy="170076"/>
          </a:xfrm>
          <a:prstGeom prst="rect">
            <a:avLst/>
          </a:prstGeom>
        </p:spPr>
        <p:txBody>
          <a:bodyPr anchor="ctr" anchorCtr="0"/>
          <a:lstStyle>
            <a:lvl1pPr marL="0" indent="0" algn="ctr">
              <a:buNone/>
              <a:defRPr sz="1100">
                <a:solidFill>
                  <a:schemeClr val="bg1"/>
                </a:solidFill>
                <a:latin typeface="+mn-lt"/>
              </a:defRPr>
            </a:lvl1pPr>
          </a:lstStyle>
          <a:p>
            <a:pPr lvl="0"/>
            <a:r>
              <a:rPr lang="fr-FR" dirty="0"/>
              <a:t>CH X | M X</a:t>
            </a:r>
          </a:p>
        </p:txBody>
      </p:sp>
      <p:sp>
        <p:nvSpPr>
          <p:cNvPr id="16" name="Espace réservé du texte 2">
            <a:extLst>
              <a:ext uri="{FF2B5EF4-FFF2-40B4-BE49-F238E27FC236}">
                <a16:creationId xmlns:a16="http://schemas.microsoft.com/office/drawing/2014/main" id="{ED034C61-2EDF-4621-8530-1CCC5303AB15}"/>
              </a:ext>
            </a:extLst>
          </p:cNvPr>
          <p:cNvSpPr>
            <a:spLocks noGrp="1"/>
          </p:cNvSpPr>
          <p:nvPr>
            <p:ph type="body" sz="quarter" idx="25" hasCustomPrompt="1"/>
          </p:nvPr>
        </p:nvSpPr>
        <p:spPr>
          <a:xfrm>
            <a:off x="372430" y="620401"/>
            <a:ext cx="1711745" cy="374071"/>
          </a:xfrm>
          <a:prstGeom prst="rect">
            <a:avLst/>
          </a:prstGeom>
        </p:spPr>
        <p:txBody>
          <a:bodyPr anchor="t" anchorCtr="0"/>
          <a:lstStyle>
            <a:lvl1pPr marL="0" indent="0" algn="ctr">
              <a:buNone/>
              <a:defRPr sz="1100">
                <a:solidFill>
                  <a:schemeClr val="bg1"/>
                </a:solidFill>
                <a:latin typeface="+mn-lt"/>
              </a:defRPr>
            </a:lvl1pPr>
          </a:lstStyle>
          <a:p>
            <a:pPr lvl="0"/>
            <a:r>
              <a:rPr lang="fr-FR" dirty="0"/>
              <a:t>NOM DU MODULE</a:t>
            </a:r>
          </a:p>
        </p:txBody>
      </p:sp>
    </p:spTree>
    <p:extLst>
      <p:ext uri="{BB962C8B-B14F-4D97-AF65-F5344CB8AC3E}">
        <p14:creationId xmlns:p14="http://schemas.microsoft.com/office/powerpoint/2010/main" val="365216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ésumé1">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A39B6ECD-23FD-44F0-83D8-107099637F54}"/>
              </a:ext>
            </a:extLst>
          </p:cNvPr>
          <p:cNvSpPr>
            <a:spLocks noGrp="1"/>
          </p:cNvSpPr>
          <p:nvPr>
            <p:ph type="body" sz="quarter" idx="10" hasCustomPrompt="1"/>
          </p:nvPr>
        </p:nvSpPr>
        <p:spPr>
          <a:xfrm>
            <a:off x="2385984" y="1746249"/>
            <a:ext cx="3516313" cy="3748719"/>
          </a:xfrm>
          <a:prstGeom prst="rect">
            <a:avLst/>
          </a:prstGeom>
        </p:spPr>
        <p:txBody>
          <a:bodyPr bIns="72000" anchor="t" anchorCtr="0">
            <a:noAutofit/>
          </a:bodyPr>
          <a:lstStyle>
            <a:lvl1pPr algn="just">
              <a:defRPr sz="1400" b="0">
                <a:solidFill>
                  <a:schemeClr val="bg1"/>
                </a:solidFill>
                <a:latin typeface="Montserrat" panose="00000500000000000000" pitchFamily="50" charset="0"/>
              </a:defRPr>
            </a:lvl1pPr>
            <a:lvl5pPr>
              <a:defRPr/>
            </a:lvl5pPr>
          </a:lstStyle>
          <a:p>
            <a:pPr algn="just"/>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lacus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justo</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accumsan</a:t>
            </a:r>
            <a:r>
              <a:rPr lang="fr-FR" sz="1200" b="0" i="0" dirty="0">
                <a:solidFill>
                  <a:schemeClr val="bg1"/>
                </a:solidFill>
                <a:effectLst/>
                <a:latin typeface="Montserrat" panose="00000500000000000000" pitchFamily="50" charset="0"/>
              </a:rPr>
              <a:t> mi, </a:t>
            </a:r>
            <a:r>
              <a:rPr lang="fr-FR" sz="1200" b="0" i="0" dirty="0" err="1">
                <a:solidFill>
                  <a:schemeClr val="bg1"/>
                </a:solidFill>
                <a:effectLst/>
                <a:latin typeface="Montserrat" panose="00000500000000000000" pitchFamily="50" charset="0"/>
              </a:rPr>
              <a:t>vel</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fringilla</a:t>
            </a:r>
            <a:r>
              <a:rPr lang="fr-FR" sz="1200" b="0" i="0" dirty="0">
                <a:solidFill>
                  <a:schemeClr val="bg1"/>
                </a:solidFill>
                <a:effectLst/>
                <a:latin typeface="Montserrat" panose="00000500000000000000" pitchFamily="50" charset="0"/>
              </a:rPr>
              <a:t> mi </a:t>
            </a:r>
            <a:r>
              <a:rPr lang="fr-FR" sz="1200" b="0" i="0" dirty="0" err="1">
                <a:solidFill>
                  <a:schemeClr val="bg1"/>
                </a:solidFill>
                <a:effectLst/>
                <a:latin typeface="Montserrat" panose="00000500000000000000" pitchFamily="50" charset="0"/>
              </a:rPr>
              <a:t>velit</a:t>
            </a:r>
            <a:r>
              <a:rPr lang="fr-FR" sz="1200" b="0" i="0" dirty="0">
                <a:solidFill>
                  <a:schemeClr val="bg1"/>
                </a:solidFill>
                <a:effectLst/>
                <a:latin typeface="Montserrat" panose="00000500000000000000" pitchFamily="50" charset="0"/>
              </a:rPr>
              <a:t> a ex. </a:t>
            </a:r>
            <a:r>
              <a:rPr lang="fr-FR" sz="1200" b="0" i="0" dirty="0" err="1">
                <a:solidFill>
                  <a:schemeClr val="bg1"/>
                </a:solidFill>
                <a:effectLst/>
                <a:latin typeface="Montserrat" panose="00000500000000000000" pitchFamily="50" charset="0"/>
              </a:rPr>
              <a:t>Mauris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ornare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velit</a:t>
            </a:r>
            <a:r>
              <a:rPr lang="fr-FR" sz="1200" b="0" i="0" dirty="0">
                <a:solidFill>
                  <a:schemeClr val="bg1"/>
                </a:solidFill>
                <a:effectLst/>
                <a:latin typeface="Montserrat" panose="00000500000000000000" pitchFamily="50" charset="0"/>
              </a:rPr>
              <a:t>, a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augue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condimentum</a:t>
            </a:r>
            <a:r>
              <a:rPr lang="fr-FR" sz="1200" b="0" i="0" dirty="0">
                <a:solidFill>
                  <a:schemeClr val="bg1"/>
                </a:solidFill>
                <a:effectLst/>
                <a:latin typeface="Montserrat" panose="00000500000000000000" pitchFamily="50" charset="0"/>
              </a:rPr>
              <a:t>. Nunc </a:t>
            </a:r>
            <a:r>
              <a:rPr lang="fr-FR" sz="1200" b="0" i="0" dirty="0" err="1">
                <a:solidFill>
                  <a:schemeClr val="bg1"/>
                </a:solidFill>
                <a:effectLst/>
                <a:latin typeface="Montserrat" panose="00000500000000000000" pitchFamily="50" charset="0"/>
              </a:rPr>
              <a:t>tempus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facilisis</a:t>
            </a:r>
            <a:r>
              <a:rPr lang="fr-FR" sz="1200" b="0" i="0" dirty="0">
                <a:solidFill>
                  <a:schemeClr val="bg1"/>
                </a:solidFill>
                <a:effectLst/>
                <a:latin typeface="Montserrat" panose="00000500000000000000" pitchFamily="50" charset="0"/>
              </a:rPr>
              <a:t> nunc, </a:t>
            </a:r>
            <a:r>
              <a:rPr lang="fr-FR" sz="1200" b="0" i="0" dirty="0" err="1">
                <a:solidFill>
                  <a:schemeClr val="bg1"/>
                </a:solidFill>
                <a:effectLst/>
                <a:latin typeface="Montserrat" panose="00000500000000000000" pitchFamily="50" charset="0"/>
              </a:rPr>
              <a:t>viverra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fringilla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orci</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interdum</a:t>
            </a:r>
            <a:r>
              <a:rPr lang="fr-FR" sz="1200" b="0" i="0" dirty="0">
                <a:solidFill>
                  <a:schemeClr val="bg1"/>
                </a:solidFill>
                <a:effectLst/>
                <a:latin typeface="Montserrat" panose="00000500000000000000" pitchFamily="50" charset="0"/>
              </a:rPr>
              <a:t> vitae. Duis non massa nec nunc </a:t>
            </a:r>
            <a:r>
              <a:rPr lang="fr-FR" sz="1200" b="0" i="0" dirty="0" err="1">
                <a:solidFill>
                  <a:schemeClr val="bg1"/>
                </a:solidFill>
                <a:effectLst/>
                <a:latin typeface="Montserrat" panose="00000500000000000000" pitchFamily="50" charset="0"/>
              </a:rPr>
              <a:t>mattis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feugiat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Maecenas</a:t>
            </a:r>
            <a:r>
              <a:rPr lang="fr-FR" sz="1200" b="0" i="0" dirty="0">
                <a:solidFill>
                  <a:schemeClr val="bg1"/>
                </a:solidFill>
                <a:effectLst/>
                <a:latin typeface="Montserrat" panose="00000500000000000000" pitchFamily="50" charset="0"/>
              </a:rPr>
              <a:t> id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sapien</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Nulla</a:t>
            </a:r>
            <a:r>
              <a:rPr lang="fr-FR" sz="1200" b="0" i="0" dirty="0">
                <a:solidFill>
                  <a:schemeClr val="bg1"/>
                </a:solidFill>
                <a:effectLst/>
                <a:latin typeface="Montserrat" panose="00000500000000000000" pitchFamily="50" charset="0"/>
              </a:rPr>
              <a:t> dictum nunc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ac</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elementum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laoreet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viverra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Curabitur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consequat</a:t>
            </a:r>
            <a:r>
              <a:rPr lang="fr-FR" sz="1200" b="0" i="0" dirty="0">
                <a:solidFill>
                  <a:schemeClr val="bg1"/>
                </a:solidFill>
                <a:effectLst/>
                <a:latin typeface="Montserrat" panose="00000500000000000000" pitchFamily="50" charset="0"/>
              </a:rPr>
              <a:t> libero </a:t>
            </a:r>
            <a:r>
              <a:rPr lang="fr-FR" sz="1200" b="0" i="0" dirty="0" err="1">
                <a:solidFill>
                  <a:schemeClr val="bg1"/>
                </a:solidFill>
                <a:effectLst/>
                <a:latin typeface="Montserrat" panose="00000500000000000000" pitchFamily="50" charset="0"/>
              </a:rPr>
              <a:t>ligula</a:t>
            </a:r>
            <a:r>
              <a:rPr lang="fr-FR" sz="1200" b="0" i="0" dirty="0">
                <a:solidFill>
                  <a:schemeClr val="bg1"/>
                </a:solidFill>
                <a:effectLst/>
                <a:latin typeface="Montserrat" panose="00000500000000000000" pitchFamily="50" charset="0"/>
              </a:rPr>
              <a:t>, id </a:t>
            </a:r>
            <a:r>
              <a:rPr lang="fr-FR" sz="1200" b="0" i="0" dirty="0" err="1">
                <a:solidFill>
                  <a:schemeClr val="bg1"/>
                </a:solidFill>
                <a:effectLst/>
                <a:latin typeface="Montserrat" panose="00000500000000000000" pitchFamily="50" charset="0"/>
              </a:rPr>
              <a:t>rutrum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sed</a:t>
            </a:r>
            <a:r>
              <a:rPr lang="fr-FR" sz="1200" b="0" i="0" dirty="0">
                <a:solidFill>
                  <a:schemeClr val="bg1"/>
                </a:solidFill>
                <a:effectLst/>
                <a:latin typeface="Montserrat" panose="00000500000000000000" pitchFamily="50" charset="0"/>
              </a:rPr>
              <a:t> oui </a:t>
            </a:r>
          </a:p>
          <a:p>
            <a:pPr algn="just"/>
            <a:r>
              <a:rPr lang="fr-FR" sz="1200" b="0" i="0" dirty="0" err="1">
                <a:solidFill>
                  <a:schemeClr val="bg1"/>
                </a:solidFill>
                <a:effectLst/>
                <a:latin typeface="Montserrat" panose="00000500000000000000" pitchFamily="50" charset="0"/>
              </a:rPr>
              <a:t>Dsqjhlkjhomiqsdoiuiom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uqdsqfdssqfds</a:t>
            </a:r>
            <a:endParaRPr lang="fr-FR" sz="1200" b="0" i="0" dirty="0">
              <a:solidFill>
                <a:schemeClr val="bg1"/>
              </a:solidFill>
              <a:effectLst/>
              <a:latin typeface="Montserrat" panose="00000500000000000000" pitchFamily="50" charset="0"/>
            </a:endParaRPr>
          </a:p>
        </p:txBody>
      </p:sp>
      <p:sp>
        <p:nvSpPr>
          <p:cNvPr id="17" name="Espace réservé du texte 15">
            <a:extLst>
              <a:ext uri="{FF2B5EF4-FFF2-40B4-BE49-F238E27FC236}">
                <a16:creationId xmlns:a16="http://schemas.microsoft.com/office/drawing/2014/main" id="{950F4090-BF6F-453A-B145-696B5D9F29DF}"/>
              </a:ext>
            </a:extLst>
          </p:cNvPr>
          <p:cNvSpPr>
            <a:spLocks noGrp="1"/>
          </p:cNvSpPr>
          <p:nvPr>
            <p:ph type="body" sz="quarter" idx="11" hasCustomPrompt="1"/>
          </p:nvPr>
        </p:nvSpPr>
        <p:spPr>
          <a:xfrm>
            <a:off x="6370551" y="1746249"/>
            <a:ext cx="3516313" cy="4189413"/>
          </a:xfrm>
          <a:prstGeom prst="rect">
            <a:avLst/>
          </a:prstGeom>
        </p:spPr>
        <p:txBody>
          <a:bodyPr/>
          <a:lstStyle>
            <a:lvl1pPr>
              <a:defRPr sz="1400" b="0">
                <a:solidFill>
                  <a:schemeClr val="bg1"/>
                </a:solidFill>
                <a:latin typeface="Montserrat" panose="00000500000000000000" pitchFamily="50" charset="0"/>
              </a:defRPr>
            </a:lvl1pPr>
            <a:lvl5pPr>
              <a:defRPr/>
            </a:lvl5pPr>
          </a:lstStyle>
          <a:p>
            <a:pPr algn="just"/>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lacus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justo</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accumsan</a:t>
            </a:r>
            <a:r>
              <a:rPr lang="fr-FR" sz="1200" b="0" i="0" dirty="0">
                <a:solidFill>
                  <a:schemeClr val="bg1"/>
                </a:solidFill>
                <a:effectLst/>
                <a:latin typeface="Montserrat" panose="00000500000000000000" pitchFamily="50" charset="0"/>
              </a:rPr>
              <a:t> mi, </a:t>
            </a:r>
            <a:r>
              <a:rPr lang="fr-FR" sz="1200" b="0" i="0" dirty="0" err="1">
                <a:solidFill>
                  <a:schemeClr val="bg1"/>
                </a:solidFill>
                <a:effectLst/>
                <a:latin typeface="Montserrat" panose="00000500000000000000" pitchFamily="50" charset="0"/>
              </a:rPr>
              <a:t>vel</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fringilla</a:t>
            </a:r>
            <a:r>
              <a:rPr lang="fr-FR" sz="1200" b="0" i="0" dirty="0">
                <a:solidFill>
                  <a:schemeClr val="bg1"/>
                </a:solidFill>
                <a:effectLst/>
                <a:latin typeface="Montserrat" panose="00000500000000000000" pitchFamily="50" charset="0"/>
              </a:rPr>
              <a:t> mi </a:t>
            </a:r>
            <a:r>
              <a:rPr lang="fr-FR" sz="1200" b="0" i="0" dirty="0" err="1">
                <a:solidFill>
                  <a:schemeClr val="bg1"/>
                </a:solidFill>
                <a:effectLst/>
                <a:latin typeface="Montserrat" panose="00000500000000000000" pitchFamily="50" charset="0"/>
              </a:rPr>
              <a:t>velit</a:t>
            </a:r>
            <a:r>
              <a:rPr lang="fr-FR" sz="1200" b="0" i="0" dirty="0">
                <a:solidFill>
                  <a:schemeClr val="bg1"/>
                </a:solidFill>
                <a:effectLst/>
                <a:latin typeface="Montserrat" panose="00000500000000000000" pitchFamily="50" charset="0"/>
              </a:rPr>
              <a:t> a ex. </a:t>
            </a:r>
            <a:r>
              <a:rPr lang="fr-FR" sz="1200" b="0" i="0" dirty="0" err="1">
                <a:solidFill>
                  <a:schemeClr val="bg1"/>
                </a:solidFill>
                <a:effectLst/>
                <a:latin typeface="Montserrat" panose="00000500000000000000" pitchFamily="50" charset="0"/>
              </a:rPr>
              <a:t>Mauris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ornare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velit</a:t>
            </a:r>
            <a:r>
              <a:rPr lang="fr-FR" sz="1200" b="0" i="0" dirty="0">
                <a:solidFill>
                  <a:schemeClr val="bg1"/>
                </a:solidFill>
                <a:effectLst/>
                <a:latin typeface="Montserrat" panose="00000500000000000000" pitchFamily="50" charset="0"/>
              </a:rPr>
              <a:t>, a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augue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condimentum</a:t>
            </a:r>
            <a:r>
              <a:rPr lang="fr-FR" sz="1200" b="0" i="0" dirty="0">
                <a:solidFill>
                  <a:schemeClr val="bg1"/>
                </a:solidFill>
                <a:effectLst/>
                <a:latin typeface="Montserrat" panose="00000500000000000000" pitchFamily="50" charset="0"/>
              </a:rPr>
              <a:t>. Nunc </a:t>
            </a:r>
            <a:r>
              <a:rPr lang="fr-FR" sz="1200" b="0" i="0" dirty="0" err="1">
                <a:solidFill>
                  <a:schemeClr val="bg1"/>
                </a:solidFill>
                <a:effectLst/>
                <a:latin typeface="Montserrat" panose="00000500000000000000" pitchFamily="50" charset="0"/>
              </a:rPr>
              <a:t>tempus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facilisis</a:t>
            </a:r>
            <a:r>
              <a:rPr lang="fr-FR" sz="1200" b="0" i="0" dirty="0">
                <a:solidFill>
                  <a:schemeClr val="bg1"/>
                </a:solidFill>
                <a:effectLst/>
                <a:latin typeface="Montserrat" panose="00000500000000000000" pitchFamily="50" charset="0"/>
              </a:rPr>
              <a:t> nunc, </a:t>
            </a:r>
            <a:r>
              <a:rPr lang="fr-FR" sz="1200" b="0" i="0" dirty="0" err="1">
                <a:solidFill>
                  <a:schemeClr val="bg1"/>
                </a:solidFill>
                <a:effectLst/>
                <a:latin typeface="Montserrat" panose="00000500000000000000" pitchFamily="50" charset="0"/>
              </a:rPr>
              <a:t>viverra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fringilla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orci</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interdum</a:t>
            </a:r>
            <a:r>
              <a:rPr lang="fr-FR" sz="1200" b="0" i="0" dirty="0">
                <a:solidFill>
                  <a:schemeClr val="bg1"/>
                </a:solidFill>
                <a:effectLst/>
                <a:latin typeface="Montserrat" panose="00000500000000000000" pitchFamily="50" charset="0"/>
              </a:rPr>
              <a:t> vitae. Duis non massa nec nunc </a:t>
            </a:r>
            <a:r>
              <a:rPr lang="fr-FR" sz="1200" b="0" i="0" dirty="0" err="1">
                <a:solidFill>
                  <a:schemeClr val="bg1"/>
                </a:solidFill>
                <a:effectLst/>
                <a:latin typeface="Montserrat" panose="00000500000000000000" pitchFamily="50" charset="0"/>
              </a:rPr>
              <a:t>mattis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feugiat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Maecenas</a:t>
            </a:r>
            <a:r>
              <a:rPr lang="fr-FR" sz="1200" b="0" i="0" dirty="0">
                <a:solidFill>
                  <a:schemeClr val="bg1"/>
                </a:solidFill>
                <a:effectLst/>
                <a:latin typeface="Montserrat" panose="00000500000000000000" pitchFamily="50" charset="0"/>
              </a:rPr>
              <a:t> id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sapien</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Nulla</a:t>
            </a:r>
            <a:r>
              <a:rPr lang="fr-FR" sz="1200" b="0" i="0" dirty="0">
                <a:solidFill>
                  <a:schemeClr val="bg1"/>
                </a:solidFill>
                <a:effectLst/>
                <a:latin typeface="Montserrat" panose="00000500000000000000" pitchFamily="50" charset="0"/>
              </a:rPr>
              <a:t> dictum nunc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ac</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elementum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laoreet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viverra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Curabitur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consequat</a:t>
            </a:r>
            <a:r>
              <a:rPr lang="fr-FR" sz="1200" b="0" i="0" dirty="0">
                <a:solidFill>
                  <a:schemeClr val="bg1"/>
                </a:solidFill>
                <a:effectLst/>
                <a:latin typeface="Montserrat" panose="00000500000000000000" pitchFamily="50" charset="0"/>
              </a:rPr>
              <a:t> libero </a:t>
            </a:r>
            <a:r>
              <a:rPr lang="fr-FR" sz="1200" b="0" i="0" dirty="0" err="1">
                <a:solidFill>
                  <a:schemeClr val="bg1"/>
                </a:solidFill>
                <a:effectLst/>
                <a:latin typeface="Montserrat" panose="00000500000000000000" pitchFamily="50" charset="0"/>
              </a:rPr>
              <a:t>ligula</a:t>
            </a:r>
            <a:r>
              <a:rPr lang="fr-FR" sz="1200" b="0" i="0" dirty="0">
                <a:solidFill>
                  <a:schemeClr val="bg1"/>
                </a:solidFill>
                <a:effectLst/>
                <a:latin typeface="Montserrat" panose="00000500000000000000" pitchFamily="50" charset="0"/>
              </a:rPr>
              <a:t>, id </a:t>
            </a:r>
            <a:r>
              <a:rPr lang="fr-FR" sz="1200" b="0" i="0" dirty="0" err="1">
                <a:solidFill>
                  <a:schemeClr val="bg1"/>
                </a:solidFill>
                <a:effectLst/>
                <a:latin typeface="Montserrat" panose="00000500000000000000" pitchFamily="50" charset="0"/>
              </a:rPr>
              <a:t>rutrum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sed</a:t>
            </a:r>
            <a:r>
              <a:rPr lang="fr-FR" sz="1200" b="0" i="0" dirty="0">
                <a:solidFill>
                  <a:schemeClr val="bg1"/>
                </a:solidFill>
                <a:effectLst/>
                <a:latin typeface="Montserrat" panose="00000500000000000000" pitchFamily="50" charset="0"/>
              </a:rPr>
              <a:t>.</a:t>
            </a:r>
          </a:p>
          <a:p>
            <a:pPr algn="just"/>
            <a:endParaRPr lang="fr-FR" sz="1200" b="0" i="0" dirty="0">
              <a:solidFill>
                <a:schemeClr val="bg1"/>
              </a:solidFill>
              <a:effectLst/>
              <a:latin typeface="Montserrat" panose="00000500000000000000" pitchFamily="50" charset="0"/>
            </a:endParaRPr>
          </a:p>
          <a:p>
            <a:pPr algn="just"/>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vel</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ultrices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lorem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vel</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posuere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nisl</a:t>
            </a:r>
            <a:r>
              <a:rPr lang="fr-FR" sz="1200" b="0" i="0" dirty="0">
                <a:solidFill>
                  <a:schemeClr val="bg1"/>
                </a:solidFill>
                <a:effectLst/>
                <a:latin typeface="Montserrat" panose="00000500000000000000" pitchFamily="50" charset="0"/>
              </a:rPr>
              <a:t>. Sed vitae dictum </a:t>
            </a:r>
            <a:r>
              <a:rPr lang="fr-FR" sz="1200" b="0" i="0" dirty="0" err="1">
                <a:solidFill>
                  <a:schemeClr val="bg1"/>
                </a:solidFill>
                <a:effectLst/>
                <a:latin typeface="Montserrat" panose="00000500000000000000" pitchFamily="50" charset="0"/>
              </a:rPr>
              <a:t>arcu</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sed</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consequat</a:t>
            </a:r>
            <a:r>
              <a:rPr lang="fr-FR" sz="1200" b="0" i="0" dirty="0">
                <a:solidFill>
                  <a:schemeClr val="bg1"/>
                </a:solidFill>
                <a:effectLst/>
                <a:latin typeface="Montserrat" panose="00000500000000000000" pitchFamily="50" charset="0"/>
              </a:rPr>
              <a:t> magna. </a:t>
            </a:r>
            <a:r>
              <a:rPr lang="fr-FR" sz="1200" b="0" i="0" dirty="0" err="1">
                <a:solidFill>
                  <a:schemeClr val="bg1"/>
                </a:solidFill>
                <a:effectLst/>
                <a:latin typeface="Montserrat" panose="00000500000000000000" pitchFamily="50" charset="0"/>
              </a:rPr>
              <a:t>Vivamus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ullamcorper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sed</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sapien</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vel</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ullamcorper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Maecenas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massa id </a:t>
            </a:r>
            <a:r>
              <a:rPr lang="fr-FR" sz="1200" b="0" i="0" dirty="0" err="1">
                <a:solidFill>
                  <a:schemeClr val="bg1"/>
                </a:solidFill>
                <a:effectLst/>
                <a:latin typeface="Montserrat" panose="00000500000000000000" pitchFamily="50" charset="0"/>
              </a:rPr>
              <a:t>auctor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Donec</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facilisis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sem</a:t>
            </a:r>
            <a:r>
              <a:rPr lang="fr-FR" sz="1200" b="0" i="0" dirty="0">
                <a:solidFill>
                  <a:schemeClr val="bg1"/>
                </a:solidFill>
                <a:effectLst/>
                <a:latin typeface="Montserrat" panose="00000500000000000000" pitchFamily="50" charset="0"/>
              </a:rPr>
              <a:t> at </a:t>
            </a:r>
            <a:r>
              <a:rPr lang="fr-FR" sz="1200" b="0" i="0" dirty="0" err="1">
                <a:solidFill>
                  <a:schemeClr val="bg1"/>
                </a:solidFill>
                <a:effectLst/>
                <a:latin typeface="Montserrat" panose="00000500000000000000" pitchFamily="50" charset="0"/>
              </a:rPr>
              <a:t>pharetra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iaculis</a:t>
            </a:r>
            <a:endParaRPr lang="fr-FR" sz="1200" b="0" i="0" dirty="0">
              <a:solidFill>
                <a:schemeClr val="bg1"/>
              </a:solidFill>
              <a:effectLst/>
              <a:latin typeface="Montserrat" panose="00000500000000000000" pitchFamily="50" charset="0"/>
            </a:endParaRPr>
          </a:p>
        </p:txBody>
      </p:sp>
    </p:spTree>
    <p:extLst>
      <p:ext uri="{BB962C8B-B14F-4D97-AF65-F5344CB8AC3E}">
        <p14:creationId xmlns:p14="http://schemas.microsoft.com/office/powerpoint/2010/main" val="278107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ésumé variante">
    <p:bg>
      <p:bgPr>
        <a:blipFill dpi="0" rotWithShape="1">
          <a:blip r:embed="rId2">
            <a:lum/>
          </a:blip>
          <a:srcRect/>
          <a:stretch>
            <a:fillRect l="-1000" b="-1000"/>
          </a:stretch>
        </a:blipFill>
        <a:effectLst/>
      </p:bgPr>
    </p:bg>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A39B6ECD-23FD-44F0-83D8-107099637F54}"/>
              </a:ext>
            </a:extLst>
          </p:cNvPr>
          <p:cNvSpPr>
            <a:spLocks noGrp="1"/>
          </p:cNvSpPr>
          <p:nvPr>
            <p:ph type="body" sz="quarter" idx="10" hasCustomPrompt="1"/>
          </p:nvPr>
        </p:nvSpPr>
        <p:spPr>
          <a:xfrm>
            <a:off x="2126788" y="1830905"/>
            <a:ext cx="7938423" cy="4189413"/>
          </a:xfrm>
          <a:prstGeom prst="rect">
            <a:avLst/>
          </a:prstGeom>
        </p:spPr>
        <p:txBody>
          <a:bodyPr/>
          <a:lstStyle>
            <a:lvl1pPr>
              <a:defRPr sz="1200" b="0">
                <a:solidFill>
                  <a:schemeClr val="bg1"/>
                </a:solidFill>
                <a:latin typeface="Montserrat" panose="00000500000000000000" pitchFamily="50" charset="0"/>
              </a:defRPr>
            </a:lvl1pPr>
            <a:lvl5pPr>
              <a:defRPr/>
            </a:lvl5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p>
          <a:p>
            <a:pPr algn="just"/>
            <a:endParaRPr lang="fr-FR" sz="1200" b="0" i="0" dirty="0">
              <a:solidFill>
                <a:schemeClr val="bg1"/>
              </a:solidFill>
              <a:effectLst/>
              <a:latin typeface="Montserrat" panose="00000500000000000000" pitchFamily="50" charset="0"/>
            </a:endParaRPr>
          </a:p>
        </p:txBody>
      </p:sp>
    </p:spTree>
    <p:extLst>
      <p:ext uri="{BB962C8B-B14F-4D97-AF65-F5344CB8AC3E}">
        <p14:creationId xmlns:p14="http://schemas.microsoft.com/office/powerpoint/2010/main" val="14853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fs et duré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6781C37-D4A1-4FC9-9186-203A10C3944E}"/>
              </a:ext>
            </a:extLst>
          </p:cNvPr>
          <p:cNvSpPr>
            <a:spLocks noGrp="1"/>
          </p:cNvSpPr>
          <p:nvPr>
            <p:ph type="body" sz="quarter" idx="10" hasCustomPrompt="1"/>
          </p:nvPr>
        </p:nvSpPr>
        <p:spPr>
          <a:xfrm>
            <a:off x="1330325" y="1976438"/>
            <a:ext cx="7804150" cy="3271837"/>
          </a:xfrm>
          <a:prstGeom prst="rect">
            <a:avLst/>
          </a:prstGeom>
        </p:spPr>
        <p:txBody>
          <a:bodyPr/>
          <a:lstStyle>
            <a:lvl1pPr marL="171450" indent="-171450">
              <a:spcBef>
                <a:spcPts val="0"/>
              </a:spcBef>
              <a:buFont typeface="Arial" panose="020B0604020202020204" pitchFamily="34" charset="0"/>
              <a:buChar char="•"/>
              <a:defRPr sz="1200">
                <a:solidFill>
                  <a:schemeClr val="bg1"/>
                </a:solidFill>
              </a:defRPr>
            </a:lvl1pPr>
          </a:lstStyle>
          <a:p>
            <a:pPr marL="171450" indent="-171450" algn="just">
              <a:buFont typeface="Arial" panose="020B0604020202020204" pitchFamily="34" charset="0"/>
              <a:buChar char="•"/>
            </a:pPr>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p>
          <a:p>
            <a:pPr algn="just"/>
            <a:endParaRPr lang="fr-FR" sz="1200" b="0" i="0" dirty="0">
              <a:solidFill>
                <a:schemeClr val="bg1"/>
              </a:solidFill>
              <a:effectLst/>
              <a:latin typeface="Montserrat" panose="00000500000000000000" pitchFamily="50" charset="0"/>
            </a:endParaRPr>
          </a:p>
          <a:p>
            <a:pPr marL="171450" marR="0" lvl="0" indent="-1714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p>
          <a:p>
            <a:pPr algn="just"/>
            <a:endParaRPr lang="fr-FR" sz="1200" b="0" i="0" dirty="0">
              <a:solidFill>
                <a:schemeClr val="bg1"/>
              </a:solidFill>
              <a:effectLst/>
              <a:latin typeface="Montserrat" panose="00000500000000000000" pitchFamily="50" charset="0"/>
            </a:endParaRPr>
          </a:p>
          <a:p>
            <a:pPr marL="171450" marR="0" lvl="0" indent="-1714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p>
          <a:p>
            <a:pPr algn="just"/>
            <a:endParaRPr lang="fr-FR" sz="1200" b="0" i="0" dirty="0">
              <a:solidFill>
                <a:schemeClr val="bg1"/>
              </a:solidFill>
              <a:effectLst/>
              <a:latin typeface="Montserrat" panose="00000500000000000000" pitchFamily="50" charset="0"/>
            </a:endParaRPr>
          </a:p>
          <a:p>
            <a:pPr marL="171450" marR="0" lvl="0" indent="-1714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p>
          <a:p>
            <a:pPr algn="just"/>
            <a:endParaRPr lang="fr-FR" sz="1200" b="0" i="0" dirty="0">
              <a:solidFill>
                <a:schemeClr val="bg1"/>
              </a:solidFill>
              <a:effectLst/>
              <a:latin typeface="Montserrat" panose="00000500000000000000" pitchFamily="50" charset="0"/>
            </a:endParaRPr>
          </a:p>
          <a:p>
            <a:pPr algn="just"/>
            <a:r>
              <a:rPr lang="fr-FR" sz="1200" b="0" i="0" dirty="0">
                <a:solidFill>
                  <a:schemeClr val="bg1"/>
                </a:solidFill>
                <a:effectLst/>
                <a:latin typeface="Montserrat" panose="00000500000000000000" pitchFamily="50" charset="0"/>
              </a:rPr>
              <a:t>Lorem ipsum </a:t>
            </a:r>
            <a:r>
              <a:rPr lang="fr-FR" sz="1200" b="0" i="0" dirty="0" err="1">
                <a:solidFill>
                  <a:schemeClr val="bg1"/>
                </a:solidFill>
                <a:effectLst/>
                <a:latin typeface="Montserrat" panose="00000500000000000000" pitchFamily="50" charset="0"/>
              </a:rPr>
              <a:t>dolor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sit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amet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consectetur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adipiscing</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elit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Vestibulum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pellentesque</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tortor</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quis</a:t>
            </a:r>
            <a:r>
              <a:rPr lang="fr-FR" sz="1200" b="0" i="0" dirty="0">
                <a:solidFill>
                  <a:schemeClr val="bg1"/>
                </a:solidFill>
                <a:effectLst/>
                <a:latin typeface="Montserrat" panose="00000500000000000000" pitchFamily="50" charset="0"/>
              </a:rPr>
              <a:t> diam </a:t>
            </a:r>
            <a:r>
              <a:rPr lang="fr-FR" sz="1200" b="0" i="0" dirty="0" err="1">
                <a:solidFill>
                  <a:schemeClr val="bg1"/>
                </a:solidFill>
                <a:effectLst/>
                <a:latin typeface="Montserrat" panose="00000500000000000000" pitchFamily="50" charset="0"/>
              </a:rPr>
              <a:t>fermentum</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Morbi </a:t>
            </a:r>
            <a:r>
              <a:rPr lang="fr-FR" sz="1200" b="0" i="0" dirty="0" err="1">
                <a:solidFill>
                  <a:schemeClr val="bg1"/>
                </a:solidFill>
                <a:effectLst/>
                <a:latin typeface="Montserrat" panose="00000500000000000000" pitchFamily="50" charset="0"/>
              </a:rPr>
              <a:t>tincidunt</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varius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lectus</a:t>
            </a:r>
            <a:r>
              <a:rPr lang="fr-FR" sz="1200" b="0" i="0" dirty="0">
                <a:solidFill>
                  <a:schemeClr val="bg1"/>
                </a:solidFill>
                <a:effectLst/>
                <a:latin typeface="Montserrat" panose="00000500000000000000" pitchFamily="50" charset="0"/>
              </a:rPr>
              <a:t> ut </a:t>
            </a:r>
            <a:r>
              <a:rPr lang="fr-FR" sz="1200" b="0" i="0" dirty="0" err="1">
                <a:solidFill>
                  <a:schemeClr val="bg1"/>
                </a:solidFill>
                <a:effectLst/>
                <a:latin typeface="Montserrat" panose="00000500000000000000" pitchFamily="50" charset="0"/>
              </a:rPr>
              <a:t>maximus</a:t>
            </a:r>
            <a:r>
              <a:rPr lang="fr-FR" sz="1200" b="0" i="0" dirty="0">
                <a:solidFill>
                  <a:schemeClr val="bg1"/>
                </a:solidFill>
                <a:effectLst/>
                <a:latin typeface="Montserrat" panose="00000500000000000000" pitchFamily="50" charset="0"/>
              </a:rPr>
              <a:t>. Cras </a:t>
            </a:r>
            <a:r>
              <a:rPr lang="fr-FR" sz="1200" b="0" i="0" dirty="0" err="1">
                <a:solidFill>
                  <a:schemeClr val="bg1"/>
                </a:solidFill>
                <a:effectLst/>
                <a:latin typeface="Montserrat" panose="00000500000000000000" pitchFamily="50" charset="0"/>
              </a:rPr>
              <a:t>lacinia</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eros</a:t>
            </a:r>
            <a:r>
              <a:rPr lang="fr-FR" sz="1200" b="0" i="0" dirty="0">
                <a:solidFill>
                  <a:schemeClr val="bg1"/>
                </a:solidFill>
                <a:effectLst/>
                <a:latin typeface="Montserrat" panose="00000500000000000000" pitchFamily="50" charset="0"/>
              </a:rPr>
              <a:t> vitae </a:t>
            </a:r>
            <a:r>
              <a:rPr lang="fr-FR" sz="1200" b="0" i="0" dirty="0" err="1">
                <a:solidFill>
                  <a:schemeClr val="bg1"/>
                </a:solidFill>
                <a:effectLst/>
                <a:latin typeface="Montserrat" panose="00000500000000000000" pitchFamily="50" charset="0"/>
              </a:rPr>
              <a:t>venenatis</a:t>
            </a:r>
            <a:r>
              <a:rPr lang="fr-FR" sz="1200" b="0" i="0" dirty="0">
                <a:solidFill>
                  <a:schemeClr val="bg1"/>
                </a:solidFill>
                <a:effectLst/>
                <a:latin typeface="Montserrat" panose="00000500000000000000" pitchFamily="50" charset="0"/>
              </a:rPr>
              <a:t> </a:t>
            </a:r>
            <a:r>
              <a:rPr lang="fr-FR" sz="1200" b="0" i="0" dirty="0" err="1">
                <a:solidFill>
                  <a:schemeClr val="bg1"/>
                </a:solidFill>
                <a:effectLst/>
                <a:latin typeface="Montserrat" panose="00000500000000000000" pitchFamily="50" charset="0"/>
              </a:rPr>
              <a:t>lobortis</a:t>
            </a:r>
            <a:r>
              <a:rPr lang="fr-FR" sz="1200" b="0" i="0" dirty="0">
                <a:solidFill>
                  <a:schemeClr val="bg1"/>
                </a:solidFill>
                <a:effectLst/>
                <a:latin typeface="Montserrat" panose="00000500000000000000" pitchFamily="50" charset="0"/>
              </a:rPr>
              <a:t>, </a:t>
            </a:r>
          </a:p>
          <a:p>
            <a:pPr algn="just"/>
            <a:endParaRPr lang="fr-FR" sz="1200" b="0" i="0" dirty="0">
              <a:solidFill>
                <a:schemeClr val="bg1"/>
              </a:solidFill>
              <a:effectLst/>
              <a:latin typeface="Montserrat" panose="00000500000000000000" pitchFamily="50" charset="0"/>
            </a:endParaRPr>
          </a:p>
        </p:txBody>
      </p:sp>
      <p:sp>
        <p:nvSpPr>
          <p:cNvPr id="3" name="Espace réservé du texte 2">
            <a:extLst>
              <a:ext uri="{FF2B5EF4-FFF2-40B4-BE49-F238E27FC236}">
                <a16:creationId xmlns:a16="http://schemas.microsoft.com/office/drawing/2014/main" id="{2271CF63-34CA-4331-9820-4FA49A80F86B}"/>
              </a:ext>
            </a:extLst>
          </p:cNvPr>
          <p:cNvSpPr>
            <a:spLocks noGrp="1"/>
          </p:cNvSpPr>
          <p:nvPr>
            <p:ph type="body" sz="quarter" idx="13" hasCustomPrompt="1"/>
          </p:nvPr>
        </p:nvSpPr>
        <p:spPr>
          <a:xfrm>
            <a:off x="4621213" y="5566352"/>
            <a:ext cx="615950" cy="265257"/>
          </a:xfrm>
          <a:prstGeom prst="rect">
            <a:avLst/>
          </a:prstGeom>
        </p:spPr>
        <p:txBody>
          <a:bodyPr/>
          <a:lstStyle>
            <a:lvl1pPr marL="0" indent="0" algn="ctr">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fr-FR" dirty="0"/>
              <a:t>X</a:t>
            </a:r>
          </a:p>
        </p:txBody>
      </p:sp>
    </p:spTree>
    <p:extLst>
      <p:ext uri="{BB962C8B-B14F-4D97-AF65-F5344CB8AC3E}">
        <p14:creationId xmlns:p14="http://schemas.microsoft.com/office/powerpoint/2010/main" val="157786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epteur / Conceptrice">
    <p:bg>
      <p:bgPr>
        <a:blipFill dpi="0" rotWithShape="1">
          <a:blip r:embed="rId2">
            <a:lum/>
          </a:blip>
          <a:srcRect/>
          <a:stretch>
            <a:fillRect l="-1000" b="-1000"/>
          </a:stretch>
        </a:blip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7EF72ED-D046-446F-98BC-EC1A38411FDE}"/>
              </a:ext>
            </a:extLst>
          </p:cNvPr>
          <p:cNvSpPr>
            <a:spLocks noGrp="1"/>
          </p:cNvSpPr>
          <p:nvPr>
            <p:ph type="body" sz="quarter" idx="10" hasCustomPrompt="1"/>
          </p:nvPr>
        </p:nvSpPr>
        <p:spPr>
          <a:xfrm>
            <a:off x="1727200" y="3375660"/>
            <a:ext cx="3638550" cy="1874520"/>
          </a:xfrm>
          <a:prstGeom prst="rect">
            <a:avLst/>
          </a:prstGeom>
        </p:spPr>
        <p:txBody>
          <a:bodyPr/>
          <a:lstStyle>
            <a:lvl1pPr>
              <a:spcBef>
                <a:spcPts val="0"/>
              </a:spcBef>
              <a:defRPr>
                <a:solidFill>
                  <a:schemeClr val="bg1"/>
                </a:solidFill>
              </a:defRPr>
            </a:lvl1pPr>
          </a:lstStyle>
          <a:p>
            <a:r>
              <a:rPr lang="fr-FR" sz="1200" dirty="0">
                <a:solidFill>
                  <a:schemeClr val="bg1"/>
                </a:solidFill>
                <a:latin typeface="Montserrat" panose="00000500000000000000" pitchFamily="50" charset="0"/>
              </a:rPr>
              <a:t>Insérer informations parcours et diplôme</a:t>
            </a:r>
          </a:p>
          <a:p>
            <a:endParaRPr lang="fr-FR" sz="1200" dirty="0">
              <a:solidFill>
                <a:schemeClr val="bg1"/>
              </a:solidFill>
              <a:latin typeface="Montserrat"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Montserrat" panose="00000500000000000000" pitchFamily="50" charset="0"/>
              </a:rPr>
              <a:t>Insérer informations parcours et diplôme</a:t>
            </a:r>
          </a:p>
          <a:p>
            <a:endParaRPr lang="fr-FR" sz="1200" dirty="0">
              <a:solidFill>
                <a:schemeClr val="bg1"/>
              </a:solidFill>
              <a:latin typeface="Montserrat"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Montserrat" panose="00000500000000000000" pitchFamily="50" charset="0"/>
              </a:rPr>
              <a:t>Insérer informations parcours et diplôme</a:t>
            </a:r>
          </a:p>
          <a:p>
            <a:endParaRPr lang="fr-FR" sz="1200" dirty="0">
              <a:solidFill>
                <a:schemeClr val="bg1"/>
              </a:solidFill>
              <a:latin typeface="Montserrat"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Montserrat" panose="00000500000000000000" pitchFamily="50" charset="0"/>
              </a:rPr>
              <a:t>Insérer informations parcours et diplôme</a:t>
            </a:r>
          </a:p>
          <a:p>
            <a:endParaRPr lang="fr-FR" sz="1200" dirty="0">
              <a:solidFill>
                <a:schemeClr val="bg1"/>
              </a:solidFill>
              <a:latin typeface="Montserrat" panose="00000500000000000000" pitchFamily="50" charset="0"/>
            </a:endParaRPr>
          </a:p>
        </p:txBody>
      </p:sp>
      <p:sp>
        <p:nvSpPr>
          <p:cNvPr id="3" name="Espace réservé du texte 2">
            <a:extLst>
              <a:ext uri="{FF2B5EF4-FFF2-40B4-BE49-F238E27FC236}">
                <a16:creationId xmlns:a16="http://schemas.microsoft.com/office/drawing/2014/main" id="{8D4926E7-E40F-4B61-A434-A8ADE56AF660}"/>
              </a:ext>
            </a:extLst>
          </p:cNvPr>
          <p:cNvSpPr>
            <a:spLocks noGrp="1"/>
          </p:cNvSpPr>
          <p:nvPr>
            <p:ph type="body" sz="quarter" idx="13" hasCustomPrompt="1"/>
          </p:nvPr>
        </p:nvSpPr>
        <p:spPr>
          <a:xfrm>
            <a:off x="1727200" y="2810193"/>
            <a:ext cx="2917825" cy="431800"/>
          </a:xfrm>
          <a:prstGeom prst="rect">
            <a:avLst/>
          </a:prstGeom>
        </p:spPr>
        <p:txBody>
          <a:bodyPr/>
          <a:lstStyle>
            <a:lvl1pPr>
              <a:defRPr sz="1600" b="1">
                <a:solidFill>
                  <a:schemeClr val="bg1"/>
                </a:solidFill>
                <a:latin typeface="Montserrat SemiBold" panose="00000700000000000000" pitchFamily="50" charset="0"/>
              </a:defRPr>
            </a:lvl1pPr>
            <a:lvl2pPr>
              <a:defRPr sz="3200">
                <a:latin typeface="Montserrat SemiBold" panose="00000700000000000000" pitchFamily="50" charset="0"/>
              </a:defRPr>
            </a:lvl2pPr>
            <a:lvl3pPr>
              <a:defRPr sz="2800">
                <a:latin typeface="Montserrat SemiBold" panose="00000700000000000000" pitchFamily="50" charset="0"/>
              </a:defRPr>
            </a:lvl3pPr>
            <a:lvl4pPr>
              <a:defRPr sz="2400">
                <a:latin typeface="Montserrat SemiBold" panose="00000700000000000000" pitchFamily="50" charset="0"/>
              </a:defRPr>
            </a:lvl4pPr>
            <a:lvl5pPr>
              <a:defRPr sz="2400">
                <a:latin typeface="Montserrat SemiBold" panose="00000700000000000000" pitchFamily="50" charset="0"/>
              </a:defRPr>
            </a:lvl5pPr>
          </a:lstStyle>
          <a:p>
            <a:pPr lvl="0"/>
            <a:r>
              <a:rPr lang="fr-FR" dirty="0"/>
              <a:t>Prénom NOM</a:t>
            </a:r>
          </a:p>
        </p:txBody>
      </p:sp>
      <p:sp>
        <p:nvSpPr>
          <p:cNvPr id="9" name="Espace réservé du texte 8">
            <a:extLst>
              <a:ext uri="{FF2B5EF4-FFF2-40B4-BE49-F238E27FC236}">
                <a16:creationId xmlns:a16="http://schemas.microsoft.com/office/drawing/2014/main" id="{9B5E0994-9498-4975-980D-38F008196278}"/>
              </a:ext>
            </a:extLst>
          </p:cNvPr>
          <p:cNvSpPr>
            <a:spLocks noGrp="1"/>
          </p:cNvSpPr>
          <p:nvPr>
            <p:ph type="body" sz="quarter" idx="14" hasCustomPrompt="1"/>
          </p:nvPr>
        </p:nvSpPr>
        <p:spPr>
          <a:xfrm>
            <a:off x="1727199" y="2036763"/>
            <a:ext cx="5962073" cy="506412"/>
          </a:xfrm>
          <a:prstGeom prst="rect">
            <a:avLst/>
          </a:prstGeom>
        </p:spPr>
        <p:txBody>
          <a:bodyPr/>
          <a:lstStyle>
            <a:lvl1pPr>
              <a:defRPr sz="2800">
                <a:solidFill>
                  <a:schemeClr val="bg1"/>
                </a:solidFill>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r>
              <a:rPr lang="fr-FR" dirty="0"/>
              <a:t>CONCEPTEUR OU CONCEPTRICE</a:t>
            </a:r>
          </a:p>
        </p:txBody>
      </p:sp>
    </p:spTree>
    <p:extLst>
      <p:ext uri="{BB962C8B-B14F-4D97-AF65-F5344CB8AC3E}">
        <p14:creationId xmlns:p14="http://schemas.microsoft.com/office/powerpoint/2010/main" val="346180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n de la form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AD7D40B-9C92-4532-AB49-CF4300D3822F}"/>
              </a:ext>
            </a:extLst>
          </p:cNvPr>
          <p:cNvSpPr>
            <a:spLocks noGrp="1"/>
          </p:cNvSpPr>
          <p:nvPr>
            <p:ph type="body" sz="quarter" idx="10" hasCustomPrompt="1"/>
          </p:nvPr>
        </p:nvSpPr>
        <p:spPr>
          <a:xfrm>
            <a:off x="1381124" y="1579561"/>
            <a:ext cx="4037908" cy="257175"/>
          </a:xfrm>
          <a:prstGeom prst="rect">
            <a:avLst/>
          </a:prstGeom>
        </p:spPr>
        <p:txBody>
          <a:bodyPr anchor="ctr" anchorCtr="0"/>
          <a:lstStyle>
            <a:lvl1pPr marL="0" indent="0">
              <a:buNone/>
              <a:defRPr sz="1200">
                <a:solidFill>
                  <a:srgbClr val="7EB627"/>
                </a:solidFill>
                <a:latin typeface="Montserrat SemiBold" panose="00000700000000000000" pitchFamily="50" charset="0"/>
              </a:defRPr>
            </a:lvl1pPr>
          </a:lstStyle>
          <a:p>
            <a:r>
              <a:rPr lang="fr-FR" sz="1200" dirty="0">
                <a:solidFill>
                  <a:srgbClr val="7EB627"/>
                </a:solidFill>
                <a:latin typeface="Montserrat SemiBold" panose="00000700000000000000" pitchFamily="50" charset="0"/>
              </a:rPr>
              <a:t>Chapitre 01 : *Nom du chapitre* </a:t>
            </a:r>
          </a:p>
        </p:txBody>
      </p:sp>
      <p:sp>
        <p:nvSpPr>
          <p:cNvPr id="13" name="Espace réservé du texte 3">
            <a:extLst>
              <a:ext uri="{FF2B5EF4-FFF2-40B4-BE49-F238E27FC236}">
                <a16:creationId xmlns:a16="http://schemas.microsoft.com/office/drawing/2014/main" id="{69DD9F49-BCAE-48B7-A24F-92D7AADD6594}"/>
              </a:ext>
            </a:extLst>
          </p:cNvPr>
          <p:cNvSpPr>
            <a:spLocks noGrp="1"/>
          </p:cNvSpPr>
          <p:nvPr>
            <p:ph type="body" sz="quarter" idx="12" hasCustomPrompt="1"/>
          </p:nvPr>
        </p:nvSpPr>
        <p:spPr>
          <a:xfrm>
            <a:off x="1381124" y="3243262"/>
            <a:ext cx="4037908" cy="257175"/>
          </a:xfrm>
          <a:prstGeom prst="rect">
            <a:avLst/>
          </a:prstGeom>
        </p:spPr>
        <p:txBody>
          <a:bodyPr anchor="ctr" anchorCtr="0"/>
          <a:lstStyle>
            <a:lvl1pPr marL="0" indent="0">
              <a:buNone/>
              <a:defRPr sz="1200">
                <a:solidFill>
                  <a:srgbClr val="7EB627"/>
                </a:solidFill>
                <a:latin typeface="Montserrat SemiBold" panose="00000700000000000000" pitchFamily="50" charset="0"/>
              </a:defRPr>
            </a:lvl1pPr>
          </a:lstStyle>
          <a:p>
            <a:r>
              <a:rPr lang="fr-FR" sz="1200" dirty="0">
                <a:solidFill>
                  <a:srgbClr val="7EB627"/>
                </a:solidFill>
                <a:latin typeface="Montserrat SemiBold" panose="00000700000000000000" pitchFamily="50" charset="0"/>
              </a:rPr>
              <a:t>Chapitre 02 : *Nom du chapitre* </a:t>
            </a:r>
          </a:p>
        </p:txBody>
      </p:sp>
      <p:sp>
        <p:nvSpPr>
          <p:cNvPr id="15" name="Espace réservé du texte 3">
            <a:extLst>
              <a:ext uri="{FF2B5EF4-FFF2-40B4-BE49-F238E27FC236}">
                <a16:creationId xmlns:a16="http://schemas.microsoft.com/office/drawing/2014/main" id="{E0FDF055-1DC2-4312-982E-4A976931F4F0}"/>
              </a:ext>
            </a:extLst>
          </p:cNvPr>
          <p:cNvSpPr>
            <a:spLocks noGrp="1"/>
          </p:cNvSpPr>
          <p:nvPr>
            <p:ph type="body" sz="quarter" idx="14" hasCustomPrompt="1"/>
          </p:nvPr>
        </p:nvSpPr>
        <p:spPr>
          <a:xfrm>
            <a:off x="1381124" y="4852987"/>
            <a:ext cx="4037908" cy="257175"/>
          </a:xfrm>
          <a:prstGeom prst="rect">
            <a:avLst/>
          </a:prstGeom>
        </p:spPr>
        <p:txBody>
          <a:bodyPr anchor="ctr" anchorCtr="0"/>
          <a:lstStyle>
            <a:lvl1pPr marL="0" indent="0">
              <a:buNone/>
              <a:defRPr sz="1200">
                <a:solidFill>
                  <a:srgbClr val="7EB627"/>
                </a:solidFill>
                <a:latin typeface="Montserrat SemiBold" panose="00000700000000000000" pitchFamily="50" charset="0"/>
              </a:defRPr>
            </a:lvl1pPr>
          </a:lstStyle>
          <a:p>
            <a:r>
              <a:rPr lang="fr-FR" sz="1200" dirty="0">
                <a:solidFill>
                  <a:srgbClr val="7EB627"/>
                </a:solidFill>
                <a:latin typeface="Montserrat SemiBold" panose="00000700000000000000" pitchFamily="50" charset="0"/>
              </a:rPr>
              <a:t>Chapitre 03 : *Nom du chapitre* </a:t>
            </a:r>
          </a:p>
        </p:txBody>
      </p:sp>
      <p:sp>
        <p:nvSpPr>
          <p:cNvPr id="17" name="Espace réservé du texte 3">
            <a:extLst>
              <a:ext uri="{FF2B5EF4-FFF2-40B4-BE49-F238E27FC236}">
                <a16:creationId xmlns:a16="http://schemas.microsoft.com/office/drawing/2014/main" id="{2EB43EB0-C481-4508-A182-632E6BF6EE7D}"/>
              </a:ext>
            </a:extLst>
          </p:cNvPr>
          <p:cNvSpPr>
            <a:spLocks noGrp="1"/>
          </p:cNvSpPr>
          <p:nvPr>
            <p:ph type="body" sz="quarter" idx="16" hasCustomPrompt="1"/>
          </p:nvPr>
        </p:nvSpPr>
        <p:spPr>
          <a:xfrm>
            <a:off x="6286499" y="1589086"/>
            <a:ext cx="4037908" cy="257175"/>
          </a:xfrm>
          <a:prstGeom prst="rect">
            <a:avLst/>
          </a:prstGeom>
        </p:spPr>
        <p:txBody>
          <a:bodyPr anchor="ctr" anchorCtr="0"/>
          <a:lstStyle>
            <a:lvl1pPr marL="0" indent="0">
              <a:buNone/>
              <a:defRPr sz="1200">
                <a:solidFill>
                  <a:srgbClr val="7EB627"/>
                </a:solidFill>
                <a:latin typeface="Montserrat SemiBold" panose="00000700000000000000" pitchFamily="50" charset="0"/>
              </a:defRPr>
            </a:lvl1pPr>
          </a:lstStyle>
          <a:p>
            <a:r>
              <a:rPr lang="fr-FR" sz="1200" dirty="0">
                <a:solidFill>
                  <a:srgbClr val="7EB627"/>
                </a:solidFill>
                <a:latin typeface="Montserrat SemiBold" panose="00000700000000000000" pitchFamily="50" charset="0"/>
              </a:rPr>
              <a:t>Chapitre 04 : *Nom du chapitre* </a:t>
            </a:r>
          </a:p>
        </p:txBody>
      </p:sp>
      <p:sp>
        <p:nvSpPr>
          <p:cNvPr id="19" name="Espace réservé du texte 3">
            <a:extLst>
              <a:ext uri="{FF2B5EF4-FFF2-40B4-BE49-F238E27FC236}">
                <a16:creationId xmlns:a16="http://schemas.microsoft.com/office/drawing/2014/main" id="{806F3808-44DC-40F9-9339-1747F97AC01E}"/>
              </a:ext>
            </a:extLst>
          </p:cNvPr>
          <p:cNvSpPr>
            <a:spLocks noGrp="1"/>
          </p:cNvSpPr>
          <p:nvPr>
            <p:ph type="body" sz="quarter" idx="18" hasCustomPrompt="1"/>
          </p:nvPr>
        </p:nvSpPr>
        <p:spPr>
          <a:xfrm>
            <a:off x="6286499" y="3243262"/>
            <a:ext cx="4037908" cy="257175"/>
          </a:xfrm>
          <a:prstGeom prst="rect">
            <a:avLst/>
          </a:prstGeom>
        </p:spPr>
        <p:txBody>
          <a:bodyPr anchor="ctr" anchorCtr="0"/>
          <a:lstStyle>
            <a:lvl1pPr marL="0" indent="0">
              <a:buNone/>
              <a:defRPr sz="1200">
                <a:solidFill>
                  <a:srgbClr val="7EB627"/>
                </a:solidFill>
                <a:latin typeface="Montserrat SemiBold" panose="00000700000000000000" pitchFamily="50" charset="0"/>
              </a:defRPr>
            </a:lvl1pPr>
          </a:lstStyle>
          <a:p>
            <a:r>
              <a:rPr lang="fr-FR" sz="1200" dirty="0">
                <a:solidFill>
                  <a:srgbClr val="7EB627"/>
                </a:solidFill>
                <a:latin typeface="Montserrat SemiBold" panose="00000700000000000000" pitchFamily="50" charset="0"/>
              </a:rPr>
              <a:t>Chapitre 05 : *Nom du chapitre* </a:t>
            </a:r>
          </a:p>
        </p:txBody>
      </p:sp>
      <p:sp>
        <p:nvSpPr>
          <p:cNvPr id="21" name="Espace réservé du texte 3">
            <a:extLst>
              <a:ext uri="{FF2B5EF4-FFF2-40B4-BE49-F238E27FC236}">
                <a16:creationId xmlns:a16="http://schemas.microsoft.com/office/drawing/2014/main" id="{12E39705-5C70-4A9D-BDB6-8FC797D09CC4}"/>
              </a:ext>
            </a:extLst>
          </p:cNvPr>
          <p:cNvSpPr>
            <a:spLocks noGrp="1"/>
          </p:cNvSpPr>
          <p:nvPr>
            <p:ph type="body" sz="quarter" idx="20" hasCustomPrompt="1"/>
          </p:nvPr>
        </p:nvSpPr>
        <p:spPr>
          <a:xfrm>
            <a:off x="6286499" y="4856159"/>
            <a:ext cx="4037908" cy="257175"/>
          </a:xfrm>
          <a:prstGeom prst="rect">
            <a:avLst/>
          </a:prstGeom>
        </p:spPr>
        <p:txBody>
          <a:bodyPr anchor="ctr" anchorCtr="0"/>
          <a:lstStyle>
            <a:lvl1pPr marL="0" indent="0">
              <a:buNone/>
              <a:defRPr sz="1200">
                <a:solidFill>
                  <a:srgbClr val="7EB627"/>
                </a:solidFill>
                <a:latin typeface="Montserrat SemiBold" panose="00000700000000000000" pitchFamily="50" charset="0"/>
              </a:defRPr>
            </a:lvl1pPr>
          </a:lstStyle>
          <a:p>
            <a:r>
              <a:rPr lang="fr-FR" sz="1200" dirty="0">
                <a:solidFill>
                  <a:srgbClr val="7EB627"/>
                </a:solidFill>
                <a:latin typeface="Montserrat SemiBold" panose="00000700000000000000" pitchFamily="50" charset="0"/>
              </a:rPr>
              <a:t>Chapitre 06 : *Nom du chapitre* </a:t>
            </a:r>
          </a:p>
        </p:txBody>
      </p:sp>
      <p:sp>
        <p:nvSpPr>
          <p:cNvPr id="3" name="Espace réservé du texte 2">
            <a:extLst>
              <a:ext uri="{FF2B5EF4-FFF2-40B4-BE49-F238E27FC236}">
                <a16:creationId xmlns:a16="http://schemas.microsoft.com/office/drawing/2014/main" id="{A9193F07-CC0E-49B5-BC07-D1D90581670D}"/>
              </a:ext>
            </a:extLst>
          </p:cNvPr>
          <p:cNvSpPr>
            <a:spLocks noGrp="1"/>
          </p:cNvSpPr>
          <p:nvPr>
            <p:ph type="body" sz="quarter" idx="23" hasCustomPrompt="1"/>
          </p:nvPr>
        </p:nvSpPr>
        <p:spPr>
          <a:xfrm>
            <a:off x="1381124" y="1935163"/>
            <a:ext cx="4096963" cy="1119187"/>
          </a:xfrm>
          <a:prstGeom prst="rect">
            <a:avLst/>
          </a:prstGeom>
        </p:spPr>
        <p:txBody>
          <a:bodyPr anchor="t" anchorCtr="0"/>
          <a:lstStyle>
            <a:lvl1pPr marL="0" indent="0">
              <a:buNone/>
              <a:defRPr sz="1050">
                <a:solidFill>
                  <a:schemeClr val="bg1"/>
                </a:solidFill>
              </a:defRPr>
            </a:lvl1pPr>
            <a:lvl2pPr>
              <a:defRPr sz="1000"/>
            </a:lvl2pPr>
            <a:lvl3pPr>
              <a:defRPr sz="1000"/>
            </a:lvl3pPr>
            <a:lvl4pPr>
              <a:defRPr sz="1000"/>
            </a:lvl4pPr>
            <a:lvl5pPr>
              <a:defRPr sz="1000"/>
            </a:lvl5pPr>
          </a:lstStyle>
          <a:p>
            <a:pPr>
              <a:spcBef>
                <a:spcPts val="300"/>
              </a:spcBef>
            </a:pPr>
            <a:r>
              <a:rPr lang="fr-FR" sz="1000" dirty="0">
                <a:solidFill>
                  <a:schemeClr val="bg1"/>
                </a:solidFill>
                <a:latin typeface="Montserrat" panose="00000500000000000000" pitchFamily="50" charset="0"/>
              </a:rPr>
              <a:t>Module 01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02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03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04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Suite …. </a:t>
            </a:r>
          </a:p>
        </p:txBody>
      </p:sp>
      <p:sp>
        <p:nvSpPr>
          <p:cNvPr id="24" name="Espace réservé du texte 2">
            <a:extLst>
              <a:ext uri="{FF2B5EF4-FFF2-40B4-BE49-F238E27FC236}">
                <a16:creationId xmlns:a16="http://schemas.microsoft.com/office/drawing/2014/main" id="{762A95CF-DAD8-4643-84AF-41019BC7C7C3}"/>
              </a:ext>
            </a:extLst>
          </p:cNvPr>
          <p:cNvSpPr>
            <a:spLocks noGrp="1"/>
          </p:cNvSpPr>
          <p:nvPr>
            <p:ph type="body" sz="quarter" idx="24" hasCustomPrompt="1"/>
          </p:nvPr>
        </p:nvSpPr>
        <p:spPr>
          <a:xfrm>
            <a:off x="6286499" y="1935162"/>
            <a:ext cx="4162597" cy="1119187"/>
          </a:xfrm>
          <a:prstGeom prst="rect">
            <a:avLst/>
          </a:prstGeom>
        </p:spPr>
        <p:txBody>
          <a:bodyPr anchor="t" anchorCtr="0"/>
          <a:lstStyle>
            <a:lvl1pPr marL="0" indent="0">
              <a:buNone/>
              <a:defRPr sz="1000">
                <a:solidFill>
                  <a:schemeClr val="bg1"/>
                </a:solidFill>
              </a:defRPr>
            </a:lvl1pPr>
            <a:lvl2pPr>
              <a:defRPr sz="1000"/>
            </a:lvl2pPr>
            <a:lvl3pPr>
              <a:defRPr sz="1000"/>
            </a:lvl3pPr>
            <a:lvl4pPr>
              <a:defRPr sz="1000"/>
            </a:lvl4pPr>
            <a:lvl5pPr>
              <a:defRPr sz="1000"/>
            </a:lvl5pPr>
          </a:lstStyle>
          <a:p>
            <a:pPr>
              <a:spcBef>
                <a:spcPts val="300"/>
              </a:spcBef>
            </a:pPr>
            <a:r>
              <a:rPr lang="fr-FR" sz="1000" dirty="0">
                <a:solidFill>
                  <a:schemeClr val="bg1"/>
                </a:solidFill>
                <a:latin typeface="Montserrat" panose="00000500000000000000" pitchFamily="50" charset="0"/>
              </a:rPr>
              <a:t>Module 01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02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03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04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Suite …. </a:t>
            </a:r>
          </a:p>
        </p:txBody>
      </p:sp>
      <p:sp>
        <p:nvSpPr>
          <p:cNvPr id="25" name="Espace réservé du texte 2">
            <a:extLst>
              <a:ext uri="{FF2B5EF4-FFF2-40B4-BE49-F238E27FC236}">
                <a16:creationId xmlns:a16="http://schemas.microsoft.com/office/drawing/2014/main" id="{3FB7B737-6598-4B8C-AFFD-649B2078A253}"/>
              </a:ext>
            </a:extLst>
          </p:cNvPr>
          <p:cNvSpPr>
            <a:spLocks noGrp="1"/>
          </p:cNvSpPr>
          <p:nvPr>
            <p:ph type="body" sz="quarter" idx="25" hasCustomPrompt="1"/>
          </p:nvPr>
        </p:nvSpPr>
        <p:spPr>
          <a:xfrm>
            <a:off x="6286500" y="3618704"/>
            <a:ext cx="4162598" cy="1119187"/>
          </a:xfrm>
          <a:prstGeom prst="rect">
            <a:avLst/>
          </a:prstGeom>
        </p:spPr>
        <p:txBody>
          <a:bodyPr anchor="t" anchorCtr="0"/>
          <a:lstStyle>
            <a:lvl1pPr marL="0" indent="0">
              <a:buNone/>
              <a:defRPr sz="1000">
                <a:solidFill>
                  <a:schemeClr val="bg1"/>
                </a:solidFill>
              </a:defRPr>
            </a:lvl1pPr>
            <a:lvl2pPr>
              <a:defRPr sz="1000"/>
            </a:lvl2pPr>
            <a:lvl3pPr>
              <a:defRPr sz="1000"/>
            </a:lvl3pPr>
            <a:lvl4pPr>
              <a:defRPr sz="1000"/>
            </a:lvl4pPr>
            <a:lvl5pPr>
              <a:defRPr sz="1000"/>
            </a:lvl5pPr>
          </a:lstStyle>
          <a:p>
            <a:pPr>
              <a:spcBef>
                <a:spcPts val="300"/>
              </a:spcBef>
            </a:pPr>
            <a:r>
              <a:rPr lang="fr-FR" sz="1000" dirty="0">
                <a:solidFill>
                  <a:schemeClr val="bg1"/>
                </a:solidFill>
                <a:latin typeface="Montserrat" panose="00000500000000000000" pitchFamily="50" charset="0"/>
              </a:rPr>
              <a:t>Module 01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02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03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04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Suite …. </a:t>
            </a:r>
          </a:p>
        </p:txBody>
      </p:sp>
      <p:sp>
        <p:nvSpPr>
          <p:cNvPr id="26" name="Espace réservé du texte 2">
            <a:extLst>
              <a:ext uri="{FF2B5EF4-FFF2-40B4-BE49-F238E27FC236}">
                <a16:creationId xmlns:a16="http://schemas.microsoft.com/office/drawing/2014/main" id="{DEA9E629-B50C-450E-80EA-3E44AE45ED27}"/>
              </a:ext>
            </a:extLst>
          </p:cNvPr>
          <p:cNvSpPr>
            <a:spLocks noGrp="1"/>
          </p:cNvSpPr>
          <p:nvPr>
            <p:ph type="body" sz="quarter" idx="26" hasCustomPrompt="1"/>
          </p:nvPr>
        </p:nvSpPr>
        <p:spPr>
          <a:xfrm>
            <a:off x="6286499" y="5231602"/>
            <a:ext cx="4162599" cy="1119187"/>
          </a:xfrm>
          <a:prstGeom prst="rect">
            <a:avLst/>
          </a:prstGeom>
        </p:spPr>
        <p:txBody>
          <a:bodyPr anchor="t" anchorCtr="0"/>
          <a:lstStyle>
            <a:lvl1pPr marL="0" indent="0">
              <a:buNone/>
              <a:defRPr sz="1000">
                <a:solidFill>
                  <a:schemeClr val="bg1"/>
                </a:solidFill>
              </a:defRPr>
            </a:lvl1pPr>
            <a:lvl2pPr>
              <a:defRPr sz="1000"/>
            </a:lvl2pPr>
            <a:lvl3pPr>
              <a:defRPr sz="1000"/>
            </a:lvl3pPr>
            <a:lvl4pPr>
              <a:defRPr sz="1000"/>
            </a:lvl4pPr>
            <a:lvl5pPr>
              <a:defRPr sz="1000"/>
            </a:lvl5pPr>
          </a:lstStyle>
          <a:p>
            <a:pPr>
              <a:spcBef>
                <a:spcPts val="300"/>
              </a:spcBef>
            </a:pPr>
            <a:r>
              <a:rPr lang="fr-FR" sz="1000" dirty="0">
                <a:solidFill>
                  <a:schemeClr val="bg1"/>
                </a:solidFill>
                <a:latin typeface="Montserrat" panose="00000500000000000000" pitchFamily="50" charset="0"/>
              </a:rPr>
              <a:t>Module 01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02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03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04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Suite …. </a:t>
            </a:r>
          </a:p>
        </p:txBody>
      </p:sp>
      <p:sp>
        <p:nvSpPr>
          <p:cNvPr id="27" name="Espace réservé du texte 2">
            <a:extLst>
              <a:ext uri="{FF2B5EF4-FFF2-40B4-BE49-F238E27FC236}">
                <a16:creationId xmlns:a16="http://schemas.microsoft.com/office/drawing/2014/main" id="{D0DACBA4-5B35-443A-B1AB-D5DEEABAFD6E}"/>
              </a:ext>
            </a:extLst>
          </p:cNvPr>
          <p:cNvSpPr>
            <a:spLocks noGrp="1"/>
          </p:cNvSpPr>
          <p:nvPr>
            <p:ph type="body" sz="quarter" idx="27" hasCustomPrompt="1"/>
          </p:nvPr>
        </p:nvSpPr>
        <p:spPr>
          <a:xfrm>
            <a:off x="1381125" y="5231602"/>
            <a:ext cx="4096962" cy="1119187"/>
          </a:xfrm>
          <a:prstGeom prst="rect">
            <a:avLst/>
          </a:prstGeom>
        </p:spPr>
        <p:txBody>
          <a:bodyPr anchor="t" anchorCtr="0"/>
          <a:lstStyle>
            <a:lvl1pPr marL="0" indent="0">
              <a:buNone/>
              <a:defRPr sz="1000">
                <a:solidFill>
                  <a:schemeClr val="bg1"/>
                </a:solidFill>
              </a:defRPr>
            </a:lvl1pPr>
            <a:lvl2pPr>
              <a:defRPr sz="1000"/>
            </a:lvl2pPr>
            <a:lvl3pPr>
              <a:defRPr sz="1000"/>
            </a:lvl3pPr>
            <a:lvl4pPr>
              <a:defRPr sz="1000"/>
            </a:lvl4pPr>
            <a:lvl5pPr>
              <a:defRPr sz="1000"/>
            </a:lvl5pPr>
          </a:lstStyle>
          <a:p>
            <a:pPr>
              <a:spcBef>
                <a:spcPts val="300"/>
              </a:spcBef>
            </a:pPr>
            <a:r>
              <a:rPr lang="fr-FR" sz="1000" dirty="0">
                <a:solidFill>
                  <a:schemeClr val="bg1"/>
                </a:solidFill>
                <a:latin typeface="Montserrat" panose="00000500000000000000" pitchFamily="50" charset="0"/>
              </a:rPr>
              <a:t>Module 01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02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03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04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Suite …. </a:t>
            </a:r>
          </a:p>
        </p:txBody>
      </p:sp>
      <p:sp>
        <p:nvSpPr>
          <p:cNvPr id="28" name="Espace réservé du texte 2">
            <a:extLst>
              <a:ext uri="{FF2B5EF4-FFF2-40B4-BE49-F238E27FC236}">
                <a16:creationId xmlns:a16="http://schemas.microsoft.com/office/drawing/2014/main" id="{95FF3A71-256D-4B66-B77B-75709C63DBD8}"/>
              </a:ext>
            </a:extLst>
          </p:cNvPr>
          <p:cNvSpPr>
            <a:spLocks noGrp="1"/>
          </p:cNvSpPr>
          <p:nvPr>
            <p:ph type="body" sz="quarter" idx="28" hasCustomPrompt="1"/>
          </p:nvPr>
        </p:nvSpPr>
        <p:spPr>
          <a:xfrm>
            <a:off x="1381125" y="3618703"/>
            <a:ext cx="4096962" cy="1119187"/>
          </a:xfrm>
          <a:prstGeom prst="rect">
            <a:avLst/>
          </a:prstGeom>
        </p:spPr>
        <p:txBody>
          <a:bodyPr anchor="t" anchorCtr="0"/>
          <a:lstStyle>
            <a:lvl1pPr marL="0" indent="0">
              <a:buNone/>
              <a:defRPr sz="1000">
                <a:solidFill>
                  <a:schemeClr val="bg1"/>
                </a:solidFill>
              </a:defRPr>
            </a:lvl1pPr>
            <a:lvl2pPr>
              <a:defRPr sz="1000"/>
            </a:lvl2pPr>
            <a:lvl3pPr>
              <a:defRPr sz="1000"/>
            </a:lvl3pPr>
            <a:lvl4pPr>
              <a:defRPr sz="1000"/>
            </a:lvl4pPr>
            <a:lvl5pPr>
              <a:defRPr sz="1000"/>
            </a:lvl5pPr>
          </a:lstStyle>
          <a:p>
            <a:pPr>
              <a:spcBef>
                <a:spcPts val="300"/>
              </a:spcBef>
            </a:pPr>
            <a:r>
              <a:rPr lang="fr-FR" sz="1000" dirty="0">
                <a:solidFill>
                  <a:schemeClr val="bg1"/>
                </a:solidFill>
                <a:latin typeface="Montserrat" panose="00000500000000000000" pitchFamily="50" charset="0"/>
              </a:rPr>
              <a:t>Module 01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02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03 : *Nom du module* </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Module 04 : *Nom du module*</a:t>
            </a:r>
          </a:p>
          <a:p>
            <a:pPr marL="228600" marR="0" lvl="0" indent="-228600" algn="l" defTabSz="914400" rtl="0" eaLnBrk="1" fontAlgn="auto" latinLnBrk="0" hangingPunct="1">
              <a:lnSpc>
                <a:spcPct val="100000"/>
              </a:lnSpc>
              <a:spcBef>
                <a:spcPts val="300"/>
              </a:spcBef>
              <a:spcAft>
                <a:spcPts val="0"/>
              </a:spcAft>
              <a:buClrTx/>
              <a:buSzTx/>
              <a:tabLst/>
              <a:defRPr/>
            </a:pPr>
            <a:r>
              <a:rPr lang="fr-FR" sz="1000" dirty="0">
                <a:solidFill>
                  <a:schemeClr val="bg1"/>
                </a:solidFill>
                <a:latin typeface="Montserrat" panose="00000500000000000000" pitchFamily="50" charset="0"/>
              </a:rPr>
              <a:t>Suite …. </a:t>
            </a:r>
          </a:p>
        </p:txBody>
      </p:sp>
    </p:spTree>
    <p:extLst>
      <p:ext uri="{BB962C8B-B14F-4D97-AF65-F5344CB8AC3E}">
        <p14:creationId xmlns:p14="http://schemas.microsoft.com/office/powerpoint/2010/main" val="82569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chap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8CBD8C1-7AEC-4983-B1D0-6B7B03F20598}"/>
              </a:ext>
            </a:extLst>
          </p:cNvPr>
          <p:cNvSpPr>
            <a:spLocks noGrp="1"/>
          </p:cNvSpPr>
          <p:nvPr>
            <p:ph type="body" sz="quarter" idx="23" hasCustomPrompt="1"/>
          </p:nvPr>
        </p:nvSpPr>
        <p:spPr>
          <a:xfrm>
            <a:off x="4530775" y="2323743"/>
            <a:ext cx="3731564" cy="438118"/>
          </a:xfrm>
          <a:prstGeom prst="rect">
            <a:avLst/>
          </a:prstGeom>
        </p:spPr>
        <p:txBody>
          <a:bodyPr anchor="ctr" anchorCtr="0"/>
          <a:lstStyle>
            <a:lvl1pPr marL="0" indent="0">
              <a:buNone/>
              <a:defRPr>
                <a:solidFill>
                  <a:schemeClr val="bg1"/>
                </a:solidFill>
                <a:latin typeface="+mj-lt"/>
              </a:defRPr>
            </a:lvl1pPr>
          </a:lstStyle>
          <a:p>
            <a:pPr lvl="0"/>
            <a:r>
              <a:rPr lang="fr-FR" dirty="0"/>
              <a:t>TITRE DU CHAPITRE</a:t>
            </a:r>
          </a:p>
        </p:txBody>
      </p:sp>
      <p:sp>
        <p:nvSpPr>
          <p:cNvPr id="25" name="Espace réservé du texte 2">
            <a:extLst>
              <a:ext uri="{FF2B5EF4-FFF2-40B4-BE49-F238E27FC236}">
                <a16:creationId xmlns:a16="http://schemas.microsoft.com/office/drawing/2014/main" id="{AA5DD062-6C5C-4E15-A23F-F8486E65C7AD}"/>
              </a:ext>
            </a:extLst>
          </p:cNvPr>
          <p:cNvSpPr>
            <a:spLocks noGrp="1"/>
          </p:cNvSpPr>
          <p:nvPr>
            <p:ph type="body" sz="quarter" idx="24" hasCustomPrompt="1"/>
          </p:nvPr>
        </p:nvSpPr>
        <p:spPr>
          <a:xfrm>
            <a:off x="4530775" y="3125756"/>
            <a:ext cx="3731564" cy="438118"/>
          </a:xfrm>
          <a:prstGeom prst="rect">
            <a:avLst/>
          </a:prstGeom>
        </p:spPr>
        <p:txBody>
          <a:bodyPr anchor="ctr" anchorCtr="0"/>
          <a:lstStyle>
            <a:lvl1pPr marL="0" indent="0">
              <a:buNone/>
              <a:defRPr>
                <a:solidFill>
                  <a:srgbClr val="7EB627"/>
                </a:solidFill>
                <a:latin typeface="Montserrat SemiBold" panose="00000700000000000000" pitchFamily="50" charset="0"/>
              </a:defRPr>
            </a:lvl1pPr>
          </a:lstStyle>
          <a:p>
            <a:pPr lvl="0"/>
            <a:r>
              <a:rPr lang="fr-FR" dirty="0"/>
              <a:t>CHAPITRE X</a:t>
            </a:r>
          </a:p>
        </p:txBody>
      </p:sp>
      <p:sp>
        <p:nvSpPr>
          <p:cNvPr id="26" name="Espace réservé du texte 3">
            <a:extLst>
              <a:ext uri="{FF2B5EF4-FFF2-40B4-BE49-F238E27FC236}">
                <a16:creationId xmlns:a16="http://schemas.microsoft.com/office/drawing/2014/main" id="{D1FEC2AD-3A85-4FC4-89B7-774165DF945A}"/>
              </a:ext>
            </a:extLst>
          </p:cNvPr>
          <p:cNvSpPr>
            <a:spLocks noGrp="1"/>
          </p:cNvSpPr>
          <p:nvPr>
            <p:ph type="body" sz="quarter" idx="11" hasCustomPrompt="1"/>
          </p:nvPr>
        </p:nvSpPr>
        <p:spPr>
          <a:xfrm>
            <a:off x="4530775" y="3927769"/>
            <a:ext cx="2743200" cy="1074742"/>
          </a:xfrm>
          <a:prstGeom prst="rect">
            <a:avLst/>
          </a:prstGeom>
        </p:spPr>
        <p:txBody>
          <a:bodyPr/>
          <a:lstStyle>
            <a:lvl1pPr marL="0" indent="0">
              <a:buNone/>
              <a:defRPr sz="1200">
                <a:solidFill>
                  <a:schemeClr val="bg1"/>
                </a:solidFill>
                <a:latin typeface="+mn-lt"/>
              </a:defRPr>
            </a:lvl1pPr>
          </a:lstStyle>
          <a:p>
            <a:pPr>
              <a:spcBef>
                <a:spcPts val="300"/>
              </a:spcBef>
            </a:pPr>
            <a:r>
              <a:rPr lang="fr-FR" sz="1200" dirty="0">
                <a:solidFill>
                  <a:schemeClr val="bg1"/>
                </a:solidFill>
                <a:latin typeface="Montserrat" panose="00000500000000000000" pitchFamily="50" charset="0"/>
              </a:rPr>
              <a:t>Module 01 : *Nom du module*</a:t>
            </a:r>
          </a:p>
          <a:p>
            <a:pPr marL="0" marR="0" lvl="0" indent="0" algn="l" defTabSz="914400" rtl="0" eaLnBrk="1" fontAlgn="auto" latinLnBrk="0" hangingPunct="1">
              <a:lnSpc>
                <a:spcPct val="100000"/>
              </a:lnSpc>
              <a:spcBef>
                <a:spcPts val="300"/>
              </a:spcBef>
              <a:spcAft>
                <a:spcPts val="0"/>
              </a:spcAft>
              <a:buClrTx/>
              <a:buSzTx/>
              <a:buFontTx/>
              <a:buNone/>
              <a:tabLst/>
              <a:defRPr/>
            </a:pPr>
            <a:r>
              <a:rPr lang="fr-FR" sz="1200" dirty="0">
                <a:solidFill>
                  <a:schemeClr val="bg1"/>
                </a:solidFill>
                <a:latin typeface="Montserrat" panose="00000500000000000000" pitchFamily="50" charset="0"/>
              </a:rPr>
              <a:t>Module 02 : *Nom du module* </a:t>
            </a:r>
          </a:p>
          <a:p>
            <a:pPr marL="0" marR="0" lvl="0" indent="0" algn="l" defTabSz="914400" rtl="0" eaLnBrk="1" fontAlgn="auto" latinLnBrk="0" hangingPunct="1">
              <a:lnSpc>
                <a:spcPct val="100000"/>
              </a:lnSpc>
              <a:spcBef>
                <a:spcPts val="300"/>
              </a:spcBef>
              <a:spcAft>
                <a:spcPts val="0"/>
              </a:spcAft>
              <a:buClrTx/>
              <a:buSzTx/>
              <a:buFontTx/>
              <a:buNone/>
              <a:tabLst/>
              <a:defRPr/>
            </a:pPr>
            <a:r>
              <a:rPr lang="fr-FR" sz="1200" dirty="0">
                <a:solidFill>
                  <a:schemeClr val="bg1"/>
                </a:solidFill>
                <a:latin typeface="Montserrat" panose="00000500000000000000" pitchFamily="50" charset="0"/>
              </a:rPr>
              <a:t>Module 03 : *Nom du module* </a:t>
            </a:r>
          </a:p>
          <a:p>
            <a:pPr marL="0" marR="0" lvl="0" indent="0" algn="l" defTabSz="914400" rtl="0" eaLnBrk="1" fontAlgn="auto" latinLnBrk="0" hangingPunct="1">
              <a:lnSpc>
                <a:spcPct val="100000"/>
              </a:lnSpc>
              <a:spcBef>
                <a:spcPts val="300"/>
              </a:spcBef>
              <a:spcAft>
                <a:spcPts val="0"/>
              </a:spcAft>
              <a:buClrTx/>
              <a:buSzTx/>
              <a:buFontTx/>
              <a:buNone/>
              <a:tabLst/>
              <a:defRPr/>
            </a:pPr>
            <a:r>
              <a:rPr lang="fr-FR" sz="1200" dirty="0">
                <a:solidFill>
                  <a:schemeClr val="bg1"/>
                </a:solidFill>
                <a:latin typeface="Montserrat" panose="00000500000000000000" pitchFamily="50" charset="0"/>
              </a:rPr>
              <a:t>Module 04 : *Nom du module*</a:t>
            </a:r>
            <a:br>
              <a:rPr lang="fr-FR" sz="1200" dirty="0">
                <a:solidFill>
                  <a:schemeClr val="bg1"/>
                </a:solidFill>
                <a:latin typeface="Montserrat" panose="00000500000000000000" pitchFamily="50" charset="0"/>
              </a:rPr>
            </a:br>
            <a:r>
              <a:rPr lang="fr-FR" sz="1200" dirty="0">
                <a:solidFill>
                  <a:schemeClr val="bg1"/>
                </a:solidFill>
                <a:latin typeface="Montserrat" panose="00000500000000000000" pitchFamily="50" charset="0"/>
              </a:rPr>
              <a:t>Suite …. </a:t>
            </a:r>
          </a:p>
          <a:p>
            <a:pPr>
              <a:spcBef>
                <a:spcPts val="300"/>
              </a:spcBef>
            </a:pPr>
            <a:r>
              <a:rPr lang="fr-FR" sz="1200" dirty="0">
                <a:solidFill>
                  <a:schemeClr val="bg1"/>
                </a:solidFill>
                <a:latin typeface="Montserrat" panose="00000500000000000000" pitchFamily="50" charset="0"/>
              </a:rPr>
              <a:t> </a:t>
            </a:r>
          </a:p>
        </p:txBody>
      </p:sp>
    </p:spTree>
    <p:extLst>
      <p:ext uri="{BB962C8B-B14F-4D97-AF65-F5344CB8AC3E}">
        <p14:creationId xmlns:p14="http://schemas.microsoft.com/office/powerpoint/2010/main" val="198071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modul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8CBD8C1-7AEC-4983-B1D0-6B7B03F20598}"/>
              </a:ext>
            </a:extLst>
          </p:cNvPr>
          <p:cNvSpPr>
            <a:spLocks noGrp="1"/>
          </p:cNvSpPr>
          <p:nvPr>
            <p:ph type="body" sz="quarter" idx="23" hasCustomPrompt="1"/>
          </p:nvPr>
        </p:nvSpPr>
        <p:spPr>
          <a:xfrm>
            <a:off x="5140489" y="2606375"/>
            <a:ext cx="1911022" cy="438118"/>
          </a:xfrm>
          <a:prstGeom prst="rect">
            <a:avLst/>
          </a:prstGeom>
        </p:spPr>
        <p:txBody>
          <a:bodyPr anchor="ctr" anchorCtr="0"/>
          <a:lstStyle>
            <a:lvl1pPr marL="0" indent="0" algn="ctr">
              <a:buNone/>
              <a:defRPr sz="2400">
                <a:solidFill>
                  <a:schemeClr val="bg1"/>
                </a:solidFill>
                <a:latin typeface="Montserrat SemiBold" panose="00000700000000000000" pitchFamily="50" charset="0"/>
              </a:defRPr>
            </a:lvl1pPr>
          </a:lstStyle>
          <a:p>
            <a:pPr lvl="0"/>
            <a:r>
              <a:rPr lang="fr-FR" dirty="0"/>
              <a:t>MODULE X</a:t>
            </a:r>
          </a:p>
        </p:txBody>
      </p:sp>
      <p:sp>
        <p:nvSpPr>
          <p:cNvPr id="5" name="Espace réservé du texte 2">
            <a:extLst>
              <a:ext uri="{FF2B5EF4-FFF2-40B4-BE49-F238E27FC236}">
                <a16:creationId xmlns:a16="http://schemas.microsoft.com/office/drawing/2014/main" id="{DEE1C036-DC95-4293-B162-42BDEB5382C6}"/>
              </a:ext>
            </a:extLst>
          </p:cNvPr>
          <p:cNvSpPr>
            <a:spLocks noGrp="1"/>
          </p:cNvSpPr>
          <p:nvPr>
            <p:ph type="body" sz="quarter" idx="24" hasCustomPrompt="1"/>
          </p:nvPr>
        </p:nvSpPr>
        <p:spPr>
          <a:xfrm>
            <a:off x="4313372" y="3209204"/>
            <a:ext cx="3565256" cy="1004855"/>
          </a:xfrm>
          <a:prstGeom prst="rect">
            <a:avLst/>
          </a:prstGeom>
        </p:spPr>
        <p:txBody>
          <a:bodyPr anchor="ctr" anchorCtr="0"/>
          <a:lstStyle>
            <a:lvl1pPr marL="0" indent="0" algn="ctr">
              <a:buNone/>
              <a:defRPr sz="2400">
                <a:solidFill>
                  <a:schemeClr val="bg1"/>
                </a:solidFill>
                <a:latin typeface="+mj-lt"/>
              </a:defRPr>
            </a:lvl1pPr>
          </a:lstStyle>
          <a:p>
            <a:pPr lvl="0"/>
            <a:r>
              <a:rPr lang="fr-FR" dirty="0"/>
              <a:t>NOM DU MODULE</a:t>
            </a:r>
          </a:p>
        </p:txBody>
      </p:sp>
    </p:spTree>
    <p:extLst>
      <p:ext uri="{BB962C8B-B14F-4D97-AF65-F5344CB8AC3E}">
        <p14:creationId xmlns:p14="http://schemas.microsoft.com/office/powerpoint/2010/main" val="481993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6.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AA9FAA3-0339-9585-A37C-B771940181D1}"/>
              </a:ext>
            </a:extLst>
          </p:cNvPr>
          <p:cNvPicPr>
            <a:picLocks noChangeAspect="1"/>
          </p:cNvPicPr>
          <p:nvPr userDrawn="1"/>
        </p:nvPicPr>
        <p:blipFill>
          <a:blip r:embed="rId4"/>
          <a:stretch>
            <a:fillRect/>
          </a:stretch>
        </p:blipFill>
        <p:spPr>
          <a:xfrm>
            <a:off x="5536620" y="264148"/>
            <a:ext cx="1118759" cy="288302"/>
          </a:xfrm>
          <a:prstGeom prst="rect">
            <a:avLst/>
          </a:prstGeom>
        </p:spPr>
      </p:pic>
    </p:spTree>
    <p:extLst>
      <p:ext uri="{BB962C8B-B14F-4D97-AF65-F5344CB8AC3E}">
        <p14:creationId xmlns:p14="http://schemas.microsoft.com/office/powerpoint/2010/main" val="4101562232"/>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bg1"/>
          </a:solidFill>
          <a:latin typeface="Raleway Bold" panose="020B08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a:stretch>
        </a:blipFill>
        <a:effectLst/>
      </p:bgPr>
    </p:bg>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229A039C-ECAD-45BB-83B7-E1DE3BFF4E84}"/>
              </a:ext>
            </a:extLst>
          </p:cNvPr>
          <p:cNvSpPr txBox="1"/>
          <p:nvPr userDrawn="1"/>
        </p:nvSpPr>
        <p:spPr>
          <a:xfrm>
            <a:off x="3546273" y="2626559"/>
            <a:ext cx="4357255" cy="1374735"/>
          </a:xfrm>
          <a:prstGeom prst="rect">
            <a:avLst/>
          </a:prstGeom>
          <a:noFill/>
        </p:spPr>
        <p:txBody>
          <a:bodyPr wrap="square" rtlCol="0">
            <a:spAutoFit/>
          </a:bodyPr>
          <a:lstStyle/>
          <a:p>
            <a:pPr marL="360000" marR="0" indent="-720000" algn="l" rtl="0">
              <a:lnSpc>
                <a:spcPct val="100000"/>
              </a:lnSpc>
              <a:spcBef>
                <a:spcPts val="0"/>
              </a:spcBef>
            </a:pPr>
            <a:r>
              <a:rPr lang="fr-FR" sz="5000" b="0" i="0" u="none" strike="noStrike" baseline="30000" dirty="0">
                <a:solidFill>
                  <a:schemeClr val="bg1"/>
                </a:solidFill>
                <a:latin typeface="Raleway Bold" panose="020B0803030101060003" pitchFamily="34" charset="0"/>
              </a:rPr>
              <a:t>PRÉSENTATION DE LA FORMATION</a:t>
            </a:r>
            <a:endParaRPr lang="fr-FR" sz="5000" b="0" dirty="0">
              <a:solidFill>
                <a:schemeClr val="bg1"/>
              </a:solidFill>
              <a:latin typeface="Raleway Bold" panose="020B0803030101060003" pitchFamily="34" charset="0"/>
            </a:endParaRPr>
          </a:p>
        </p:txBody>
      </p:sp>
      <p:sp>
        <p:nvSpPr>
          <p:cNvPr id="15" name="ZoneTexte 14">
            <a:extLst>
              <a:ext uri="{FF2B5EF4-FFF2-40B4-BE49-F238E27FC236}">
                <a16:creationId xmlns:a16="http://schemas.microsoft.com/office/drawing/2014/main" id="{5DAE54B7-3DFC-4B83-9DD9-0A93A81F4ADD}"/>
              </a:ext>
            </a:extLst>
          </p:cNvPr>
          <p:cNvSpPr txBox="1"/>
          <p:nvPr userDrawn="1"/>
        </p:nvSpPr>
        <p:spPr>
          <a:xfrm>
            <a:off x="4118711" y="3905485"/>
            <a:ext cx="3005541" cy="861774"/>
          </a:xfrm>
          <a:prstGeom prst="rect">
            <a:avLst/>
          </a:prstGeom>
          <a:noFill/>
        </p:spPr>
        <p:txBody>
          <a:bodyPr wrap="square" rtlCol="0">
            <a:spAutoFit/>
          </a:bodyPr>
          <a:lstStyle/>
          <a:p>
            <a:pPr marL="360000" marR="0" indent="-720000" algn="ctr" rtl="0">
              <a:lnSpc>
                <a:spcPct val="100000"/>
              </a:lnSpc>
              <a:spcBef>
                <a:spcPts val="0"/>
              </a:spcBef>
            </a:pPr>
            <a:r>
              <a:rPr lang="fr-FR" sz="5000" b="1" i="0" u="none" strike="noStrike" baseline="30000" dirty="0">
                <a:solidFill>
                  <a:srgbClr val="7EB627"/>
                </a:solidFill>
                <a:latin typeface="Montserrat" panose="00000500000000000000" pitchFamily="50" charset="0"/>
              </a:rPr>
              <a:t>CHAPITRE 0</a:t>
            </a:r>
            <a:endParaRPr lang="fr-FR" sz="5000" b="1" dirty="0">
              <a:solidFill>
                <a:srgbClr val="7EB627"/>
              </a:solidFill>
              <a:latin typeface="Montserrat" panose="00000500000000000000" pitchFamily="50" charset="0"/>
            </a:endParaRPr>
          </a:p>
        </p:txBody>
      </p:sp>
      <p:sp>
        <p:nvSpPr>
          <p:cNvPr id="16" name="ZoneTexte 15">
            <a:extLst>
              <a:ext uri="{FF2B5EF4-FFF2-40B4-BE49-F238E27FC236}">
                <a16:creationId xmlns:a16="http://schemas.microsoft.com/office/drawing/2014/main" id="{88123FF6-094F-4968-9587-0B66BFF88D7F}"/>
              </a:ext>
            </a:extLst>
          </p:cNvPr>
          <p:cNvSpPr txBox="1"/>
          <p:nvPr userDrawn="1"/>
        </p:nvSpPr>
        <p:spPr>
          <a:xfrm>
            <a:off x="7903528" y="2626559"/>
            <a:ext cx="3005541" cy="1585242"/>
          </a:xfrm>
          <a:prstGeom prst="rect">
            <a:avLst/>
          </a:prstGeom>
          <a:noFill/>
        </p:spPr>
        <p:txBody>
          <a:bodyPr wrap="square" rtlCol="0">
            <a:spAutoFit/>
          </a:bodyPr>
          <a:lstStyle/>
          <a:p>
            <a:pPr marR="0" algn="l" rtl="0">
              <a:lnSpc>
                <a:spcPct val="150000"/>
              </a:lnSpc>
            </a:pPr>
            <a:r>
              <a:rPr lang="fr-FR" sz="2500" b="0" i="0" u="none" strike="noStrike" baseline="30000" dirty="0">
                <a:solidFill>
                  <a:schemeClr val="bg1"/>
                </a:solidFill>
                <a:latin typeface="Montserrat Light" panose="00000400000000000000" pitchFamily="50" charset="0"/>
              </a:rPr>
              <a:t>A - Résumé</a:t>
            </a:r>
          </a:p>
          <a:p>
            <a:pPr marR="0" algn="l" rtl="0">
              <a:lnSpc>
                <a:spcPct val="150000"/>
              </a:lnSpc>
            </a:pPr>
            <a:r>
              <a:rPr lang="fr-FR" sz="2500" b="0" i="0" u="none" strike="noStrike" baseline="30000" dirty="0">
                <a:solidFill>
                  <a:schemeClr val="bg1"/>
                </a:solidFill>
                <a:latin typeface="Montserrat Light" panose="00000400000000000000" pitchFamily="50" charset="0"/>
              </a:rPr>
              <a:t>B - Objectifs</a:t>
            </a:r>
          </a:p>
          <a:p>
            <a:pPr marR="0" algn="l" rtl="0">
              <a:lnSpc>
                <a:spcPct val="150000"/>
              </a:lnSpc>
            </a:pPr>
            <a:r>
              <a:rPr lang="fr-FR" sz="2500" b="0" i="0" u="none" strike="noStrike" baseline="30000" dirty="0">
                <a:solidFill>
                  <a:schemeClr val="bg1"/>
                </a:solidFill>
                <a:latin typeface="Montserrat Light" panose="00000400000000000000" pitchFamily="50" charset="0"/>
              </a:rPr>
              <a:t>C - Présentation formateur</a:t>
            </a:r>
          </a:p>
          <a:p>
            <a:pPr marR="0" algn="l" rtl="0">
              <a:lnSpc>
                <a:spcPct val="150000"/>
              </a:lnSpc>
            </a:pPr>
            <a:r>
              <a:rPr lang="fr-FR" sz="2500" b="0" i="0" u="none" strike="noStrike" baseline="30000" dirty="0">
                <a:solidFill>
                  <a:schemeClr val="bg1"/>
                </a:solidFill>
                <a:latin typeface="Montserrat Light" panose="00000400000000000000" pitchFamily="50" charset="0"/>
              </a:rPr>
              <a:t>D - Plan de la formation</a:t>
            </a:r>
          </a:p>
        </p:txBody>
      </p:sp>
      <p:pic>
        <p:nvPicPr>
          <p:cNvPr id="20" name="Image 19">
            <a:extLst>
              <a:ext uri="{FF2B5EF4-FFF2-40B4-BE49-F238E27FC236}">
                <a16:creationId xmlns:a16="http://schemas.microsoft.com/office/drawing/2014/main" id="{C413E935-5D24-4CB5-8104-894AB70DCC67}"/>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l="31425" t="1" r="40797" b="-176"/>
          <a:stretch/>
        </p:blipFill>
        <p:spPr>
          <a:xfrm>
            <a:off x="-1" y="-158865"/>
            <a:ext cx="3005541" cy="7175730"/>
          </a:xfrm>
          <a:prstGeom prst="rect">
            <a:avLst/>
          </a:prstGeom>
          <a:ln w="38100">
            <a:solidFill>
              <a:srgbClr val="7EB627"/>
            </a:solidFill>
          </a:ln>
        </p:spPr>
      </p:pic>
      <p:pic>
        <p:nvPicPr>
          <p:cNvPr id="8" name="Image 7">
            <a:extLst>
              <a:ext uri="{FF2B5EF4-FFF2-40B4-BE49-F238E27FC236}">
                <a16:creationId xmlns:a16="http://schemas.microsoft.com/office/drawing/2014/main" id="{D1231E9E-2C26-3ECD-AAFA-AD6DA58E3A7A}"/>
              </a:ext>
            </a:extLst>
          </p:cNvPr>
          <p:cNvPicPr>
            <a:picLocks noChangeAspect="1"/>
          </p:cNvPicPr>
          <p:nvPr userDrawn="1"/>
        </p:nvPicPr>
        <p:blipFill>
          <a:blip r:embed="rId5"/>
          <a:stretch>
            <a:fillRect/>
          </a:stretch>
        </p:blipFill>
        <p:spPr>
          <a:xfrm>
            <a:off x="5536620" y="264148"/>
            <a:ext cx="1118759" cy="288302"/>
          </a:xfrm>
          <a:prstGeom prst="rect">
            <a:avLst/>
          </a:prstGeom>
        </p:spPr>
      </p:pic>
    </p:spTree>
    <p:extLst>
      <p:ext uri="{BB962C8B-B14F-4D97-AF65-F5344CB8AC3E}">
        <p14:creationId xmlns:p14="http://schemas.microsoft.com/office/powerpoint/2010/main" val="3809346060"/>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000"/>
          </a:stretch>
        </a:blip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4964D2F-AA5E-4103-811D-51D2F39E976D}"/>
              </a:ext>
            </a:extLst>
          </p:cNvPr>
          <p:cNvCxnSpPr>
            <a:cxnSpLocks/>
          </p:cNvCxnSpPr>
          <p:nvPr userDrawn="1"/>
        </p:nvCxnSpPr>
        <p:spPr>
          <a:xfrm>
            <a:off x="1878676" y="1282583"/>
            <a:ext cx="1529544" cy="0"/>
          </a:xfrm>
          <a:prstGeom prst="line">
            <a:avLst/>
          </a:prstGeom>
          <a:ln>
            <a:solidFill>
              <a:srgbClr val="7EB627"/>
            </a:solidFill>
          </a:ln>
        </p:spPr>
        <p:style>
          <a:lnRef idx="1">
            <a:schemeClr val="accent1"/>
          </a:lnRef>
          <a:fillRef idx="0">
            <a:schemeClr val="accent1"/>
          </a:fillRef>
          <a:effectRef idx="0">
            <a:schemeClr val="accent1"/>
          </a:effectRef>
          <a:fontRef idx="minor">
            <a:schemeClr val="tx1"/>
          </a:fontRef>
        </p:style>
      </p:cxnSp>
      <p:sp>
        <p:nvSpPr>
          <p:cNvPr id="14" name="Titre 10">
            <a:extLst>
              <a:ext uri="{FF2B5EF4-FFF2-40B4-BE49-F238E27FC236}">
                <a16:creationId xmlns:a16="http://schemas.microsoft.com/office/drawing/2014/main" id="{83ADE68B-D219-45E6-A93C-D2BDAA679ED5}"/>
              </a:ext>
            </a:extLst>
          </p:cNvPr>
          <p:cNvSpPr txBox="1">
            <a:spLocks/>
          </p:cNvSpPr>
          <p:nvPr userDrawn="1"/>
        </p:nvSpPr>
        <p:spPr>
          <a:xfrm>
            <a:off x="1792778" y="862620"/>
            <a:ext cx="1740131" cy="492356"/>
          </a:xfrm>
          <a:prstGeom prst="rect">
            <a:avLst/>
          </a:prstGeom>
        </p:spPr>
        <p:txBody>
          <a:bodyPr/>
          <a:lstStyle>
            <a:lvl1pPr algn="l" defTabSz="914400" rtl="0" eaLnBrk="1" latinLnBrk="0" hangingPunct="1">
              <a:lnSpc>
                <a:spcPct val="90000"/>
              </a:lnSpc>
              <a:spcBef>
                <a:spcPct val="0"/>
              </a:spcBef>
              <a:buNone/>
              <a:defRPr sz="2800" kern="1200">
                <a:solidFill>
                  <a:schemeClr val="bg1"/>
                </a:solidFill>
                <a:latin typeface="Raleway Bold" panose="020B0803030101060003" pitchFamily="34" charset="0"/>
                <a:ea typeface="+mj-ea"/>
                <a:cs typeface="+mj-cs"/>
              </a:defRPr>
            </a:lvl1pPr>
          </a:lstStyle>
          <a:p>
            <a:r>
              <a:rPr lang="fr-FR"/>
              <a:t>RÉSUMÉ</a:t>
            </a:r>
            <a:endParaRPr lang="fr-FR" dirty="0"/>
          </a:p>
        </p:txBody>
      </p:sp>
      <p:pic>
        <p:nvPicPr>
          <p:cNvPr id="5" name="Image 4">
            <a:extLst>
              <a:ext uri="{FF2B5EF4-FFF2-40B4-BE49-F238E27FC236}">
                <a16:creationId xmlns:a16="http://schemas.microsoft.com/office/drawing/2014/main" id="{56F72AF4-4CC0-DFBA-3877-8001EA245EBF}"/>
              </a:ext>
            </a:extLst>
          </p:cNvPr>
          <p:cNvPicPr>
            <a:picLocks noChangeAspect="1"/>
          </p:cNvPicPr>
          <p:nvPr userDrawn="1"/>
        </p:nvPicPr>
        <p:blipFill>
          <a:blip r:embed="rId5"/>
          <a:stretch>
            <a:fillRect/>
          </a:stretch>
        </p:blipFill>
        <p:spPr>
          <a:xfrm>
            <a:off x="5536620" y="264148"/>
            <a:ext cx="1118759" cy="288302"/>
          </a:xfrm>
          <a:prstGeom prst="rect">
            <a:avLst/>
          </a:prstGeom>
        </p:spPr>
      </p:pic>
    </p:spTree>
    <p:extLst>
      <p:ext uri="{BB962C8B-B14F-4D97-AF65-F5344CB8AC3E}">
        <p14:creationId xmlns:p14="http://schemas.microsoft.com/office/powerpoint/2010/main" val="662866896"/>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5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b="-1000"/>
          </a:stretch>
        </a:blipFill>
        <a:effectLst/>
      </p:bgPr>
    </p:bg>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7F41B042-6448-4985-827C-6BD82D288D4F}"/>
              </a:ext>
            </a:extLst>
          </p:cNvPr>
          <p:cNvCxnSpPr>
            <a:cxnSpLocks/>
          </p:cNvCxnSpPr>
          <p:nvPr userDrawn="1"/>
        </p:nvCxnSpPr>
        <p:spPr>
          <a:xfrm>
            <a:off x="1097280" y="1615601"/>
            <a:ext cx="3706987" cy="0"/>
          </a:xfrm>
          <a:prstGeom prst="line">
            <a:avLst/>
          </a:prstGeom>
          <a:ln>
            <a:solidFill>
              <a:srgbClr val="7EB627"/>
            </a:solidFill>
          </a:ln>
        </p:spPr>
        <p:style>
          <a:lnRef idx="1">
            <a:schemeClr val="accent1"/>
          </a:lnRef>
          <a:fillRef idx="0">
            <a:schemeClr val="accent1"/>
          </a:fillRef>
          <a:effectRef idx="0">
            <a:schemeClr val="accent1"/>
          </a:effectRef>
          <a:fontRef idx="minor">
            <a:schemeClr val="tx1"/>
          </a:fontRef>
        </p:style>
      </p:cxnSp>
      <p:sp>
        <p:nvSpPr>
          <p:cNvPr id="14" name="Titre 10">
            <a:extLst>
              <a:ext uri="{FF2B5EF4-FFF2-40B4-BE49-F238E27FC236}">
                <a16:creationId xmlns:a16="http://schemas.microsoft.com/office/drawing/2014/main" id="{304B98D0-150F-4798-B0B5-0C796C713F28}"/>
              </a:ext>
            </a:extLst>
          </p:cNvPr>
          <p:cNvSpPr txBox="1">
            <a:spLocks/>
          </p:cNvSpPr>
          <p:nvPr userDrawn="1"/>
        </p:nvSpPr>
        <p:spPr>
          <a:xfrm>
            <a:off x="1011382" y="1189241"/>
            <a:ext cx="3934691" cy="492356"/>
          </a:xfrm>
          <a:prstGeom prst="rect">
            <a:avLst/>
          </a:prstGeom>
        </p:spPr>
        <p:txBody>
          <a:bodyPr/>
          <a:lstStyle>
            <a:lvl1pPr algn="l" defTabSz="914400" rtl="0" eaLnBrk="1" latinLnBrk="0" hangingPunct="1">
              <a:lnSpc>
                <a:spcPct val="90000"/>
              </a:lnSpc>
              <a:spcBef>
                <a:spcPct val="0"/>
              </a:spcBef>
              <a:buNone/>
              <a:defRPr sz="2800" kern="1200">
                <a:solidFill>
                  <a:schemeClr val="bg1"/>
                </a:solidFill>
                <a:latin typeface="Raleway Bold" panose="020B0803030101060003" pitchFamily="34" charset="0"/>
                <a:ea typeface="+mj-ea"/>
                <a:cs typeface="+mj-cs"/>
              </a:defRPr>
            </a:lvl1pPr>
          </a:lstStyle>
          <a:p>
            <a:r>
              <a:rPr lang="fr-FR" dirty="0"/>
              <a:t>OBJECTIFS ET DURÉE</a:t>
            </a:r>
          </a:p>
        </p:txBody>
      </p:sp>
      <p:sp>
        <p:nvSpPr>
          <p:cNvPr id="5" name="Espace réservé du texte 7">
            <a:extLst>
              <a:ext uri="{FF2B5EF4-FFF2-40B4-BE49-F238E27FC236}">
                <a16:creationId xmlns:a16="http://schemas.microsoft.com/office/drawing/2014/main" id="{A33EABD1-A8CE-4D74-9A60-1D28D476D95E}"/>
              </a:ext>
            </a:extLst>
          </p:cNvPr>
          <p:cNvSpPr txBox="1">
            <a:spLocks/>
          </p:cNvSpPr>
          <p:nvPr userDrawn="1"/>
        </p:nvSpPr>
        <p:spPr>
          <a:xfrm>
            <a:off x="1011382" y="5572125"/>
            <a:ext cx="4451350" cy="485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b="0" u="none"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b="1" dirty="0">
                <a:latin typeface="Montserrat SemiBold" panose="00000700000000000000" pitchFamily="50" charset="0"/>
              </a:rPr>
              <a:t>Cette formation est établie pour une durée de          h.</a:t>
            </a:r>
          </a:p>
        </p:txBody>
      </p:sp>
      <p:pic>
        <p:nvPicPr>
          <p:cNvPr id="6" name="Image 5">
            <a:extLst>
              <a:ext uri="{FF2B5EF4-FFF2-40B4-BE49-F238E27FC236}">
                <a16:creationId xmlns:a16="http://schemas.microsoft.com/office/drawing/2014/main" id="{83E464D0-6E3A-23F6-FF03-64D02A759735}"/>
              </a:ext>
            </a:extLst>
          </p:cNvPr>
          <p:cNvPicPr>
            <a:picLocks noChangeAspect="1"/>
          </p:cNvPicPr>
          <p:nvPr userDrawn="1"/>
        </p:nvPicPr>
        <p:blipFill>
          <a:blip r:embed="rId4"/>
          <a:stretch>
            <a:fillRect/>
          </a:stretch>
        </p:blipFill>
        <p:spPr>
          <a:xfrm>
            <a:off x="5536620" y="264148"/>
            <a:ext cx="1118759" cy="288302"/>
          </a:xfrm>
          <a:prstGeom prst="rect">
            <a:avLst/>
          </a:prstGeom>
        </p:spPr>
      </p:pic>
    </p:spTree>
    <p:extLst>
      <p:ext uri="{BB962C8B-B14F-4D97-AF65-F5344CB8AC3E}">
        <p14:creationId xmlns:p14="http://schemas.microsoft.com/office/powerpoint/2010/main" val="210983865"/>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b="-1000"/>
          </a:stretch>
        </a:blipFill>
        <a:effectLst/>
      </p:bgPr>
    </p:bg>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7F41B042-6448-4985-827C-6BD82D288D4F}"/>
              </a:ext>
            </a:extLst>
          </p:cNvPr>
          <p:cNvCxnSpPr>
            <a:cxnSpLocks/>
          </p:cNvCxnSpPr>
          <p:nvPr userDrawn="1"/>
        </p:nvCxnSpPr>
        <p:spPr>
          <a:xfrm>
            <a:off x="1816100" y="2501426"/>
            <a:ext cx="2814089" cy="0"/>
          </a:xfrm>
          <a:prstGeom prst="line">
            <a:avLst/>
          </a:prstGeom>
          <a:ln>
            <a:solidFill>
              <a:srgbClr val="7EB627"/>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2BB0C0EB-0F37-4F78-A393-4A05F33EE372}"/>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l="2780" t="-1" r="16050" b="-133"/>
          <a:stretch/>
        </p:blipFill>
        <p:spPr>
          <a:xfrm flipH="1">
            <a:off x="8340000" y="-135000"/>
            <a:ext cx="3852000" cy="7128000"/>
          </a:xfrm>
          <a:prstGeom prst="rect">
            <a:avLst/>
          </a:prstGeom>
          <a:ln w="38100">
            <a:solidFill>
              <a:srgbClr val="7EB627"/>
            </a:solidFill>
          </a:ln>
        </p:spPr>
      </p:pic>
      <p:pic>
        <p:nvPicPr>
          <p:cNvPr id="5" name="Image 4">
            <a:extLst>
              <a:ext uri="{FF2B5EF4-FFF2-40B4-BE49-F238E27FC236}">
                <a16:creationId xmlns:a16="http://schemas.microsoft.com/office/drawing/2014/main" id="{BAA9647C-1967-DEDB-1016-25060867E68D}"/>
              </a:ext>
            </a:extLst>
          </p:cNvPr>
          <p:cNvPicPr>
            <a:picLocks noChangeAspect="1"/>
          </p:cNvPicPr>
          <p:nvPr userDrawn="1"/>
        </p:nvPicPr>
        <p:blipFill>
          <a:blip r:embed="rId5"/>
          <a:stretch>
            <a:fillRect/>
          </a:stretch>
        </p:blipFill>
        <p:spPr>
          <a:xfrm>
            <a:off x="5536620" y="264148"/>
            <a:ext cx="1118759" cy="288302"/>
          </a:xfrm>
          <a:prstGeom prst="rect">
            <a:avLst/>
          </a:prstGeom>
        </p:spPr>
      </p:pic>
    </p:spTree>
    <p:extLst>
      <p:ext uri="{BB962C8B-B14F-4D97-AF65-F5344CB8AC3E}">
        <p14:creationId xmlns:p14="http://schemas.microsoft.com/office/powerpoint/2010/main" val="1472646791"/>
      </p:ext>
    </p:extLst>
  </p:cSld>
  <p:clrMap bg1="lt1" tx1="dk1" bg2="lt2" tx2="dk2" accent1="accent1" accent2="accent2" accent3="accent3" accent4="accent4" accent5="accent5" accent6="accent6" hlink="hlink" folHlink="folHlink"/>
  <p:sldLayoutIdLst>
    <p:sldLayoutId id="214748367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7F41B042-6448-4985-827C-6BD82D288D4F}"/>
              </a:ext>
            </a:extLst>
          </p:cNvPr>
          <p:cNvCxnSpPr>
            <a:cxnSpLocks/>
          </p:cNvCxnSpPr>
          <p:nvPr userDrawn="1"/>
        </p:nvCxnSpPr>
        <p:spPr>
          <a:xfrm>
            <a:off x="963381" y="1162846"/>
            <a:ext cx="4275369" cy="0"/>
          </a:xfrm>
          <a:prstGeom prst="line">
            <a:avLst/>
          </a:prstGeom>
          <a:ln>
            <a:solidFill>
              <a:srgbClr val="7EB627"/>
            </a:solidFill>
          </a:ln>
        </p:spPr>
        <p:style>
          <a:lnRef idx="1">
            <a:schemeClr val="accent1"/>
          </a:lnRef>
          <a:fillRef idx="0">
            <a:schemeClr val="accent1"/>
          </a:fillRef>
          <a:effectRef idx="0">
            <a:schemeClr val="accent1"/>
          </a:effectRef>
          <a:fontRef idx="minor">
            <a:schemeClr val="tx1"/>
          </a:fontRef>
        </p:style>
      </p:cxnSp>
      <p:sp>
        <p:nvSpPr>
          <p:cNvPr id="26" name="Titre 1">
            <a:extLst>
              <a:ext uri="{FF2B5EF4-FFF2-40B4-BE49-F238E27FC236}">
                <a16:creationId xmlns:a16="http://schemas.microsoft.com/office/drawing/2014/main" id="{5215CDEF-1621-457D-900E-860B69723242}"/>
              </a:ext>
            </a:extLst>
          </p:cNvPr>
          <p:cNvSpPr txBox="1">
            <a:spLocks/>
          </p:cNvSpPr>
          <p:nvPr userDrawn="1"/>
        </p:nvSpPr>
        <p:spPr>
          <a:xfrm>
            <a:off x="845184" y="716540"/>
            <a:ext cx="4488815" cy="360795"/>
          </a:xfrm>
          <a:prstGeom prst="rect">
            <a:avLst/>
          </a:prstGeom>
        </p:spPr>
        <p:txBody>
          <a:bodyPr/>
          <a:lst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a:lstStyle>
          <a:p>
            <a:r>
              <a:rPr lang="fr-FR" dirty="0"/>
              <a:t>PLAN DE LA FORMATION</a:t>
            </a:r>
          </a:p>
        </p:txBody>
      </p:sp>
      <p:pic>
        <p:nvPicPr>
          <p:cNvPr id="5" name="Image 4">
            <a:extLst>
              <a:ext uri="{FF2B5EF4-FFF2-40B4-BE49-F238E27FC236}">
                <a16:creationId xmlns:a16="http://schemas.microsoft.com/office/drawing/2014/main" id="{E1CFD044-E5CF-9AAD-8282-240D0ACF8D3C}"/>
              </a:ext>
            </a:extLst>
          </p:cNvPr>
          <p:cNvPicPr>
            <a:picLocks noChangeAspect="1"/>
          </p:cNvPicPr>
          <p:nvPr userDrawn="1"/>
        </p:nvPicPr>
        <p:blipFill>
          <a:blip r:embed="rId4"/>
          <a:stretch>
            <a:fillRect/>
          </a:stretch>
        </p:blipFill>
        <p:spPr>
          <a:xfrm>
            <a:off x="5536620" y="264148"/>
            <a:ext cx="1118759" cy="288302"/>
          </a:xfrm>
          <a:prstGeom prst="rect">
            <a:avLst/>
          </a:prstGeom>
        </p:spPr>
      </p:pic>
    </p:spTree>
    <p:extLst>
      <p:ext uri="{BB962C8B-B14F-4D97-AF65-F5344CB8AC3E}">
        <p14:creationId xmlns:p14="http://schemas.microsoft.com/office/powerpoint/2010/main" val="2027250280"/>
      </p:ext>
    </p:extLst>
  </p:cSld>
  <p:clrMap bg1="lt1" tx1="dk1" bg2="lt2" tx2="dk2" accent1="accent1" accent2="accent2" accent3="accent3" accent4="accent4" accent5="accent5" accent6="accent6" hlink="hlink" folHlink="folHlink"/>
  <p:sldLayoutIdLst>
    <p:sldLayoutId id="2147483672"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a:stretch>
        </a:blip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61302D9-2DE9-C814-25F0-BFCCCE9EDD7E}"/>
              </a:ext>
            </a:extLst>
          </p:cNvPr>
          <p:cNvPicPr>
            <a:picLocks noChangeAspect="1"/>
          </p:cNvPicPr>
          <p:nvPr userDrawn="1"/>
        </p:nvPicPr>
        <p:blipFill>
          <a:blip r:embed="rId4"/>
          <a:stretch>
            <a:fillRect/>
          </a:stretch>
        </p:blipFill>
        <p:spPr>
          <a:xfrm>
            <a:off x="4653735" y="1639096"/>
            <a:ext cx="1118759" cy="288302"/>
          </a:xfrm>
          <a:prstGeom prst="rect">
            <a:avLst/>
          </a:prstGeom>
        </p:spPr>
      </p:pic>
    </p:spTree>
    <p:extLst>
      <p:ext uri="{BB962C8B-B14F-4D97-AF65-F5344CB8AC3E}">
        <p14:creationId xmlns:p14="http://schemas.microsoft.com/office/powerpoint/2010/main" val="2437105955"/>
      </p:ext>
    </p:extLst>
  </p:cSld>
  <p:clrMap bg1="lt1" tx1="dk1" bg2="lt2" tx2="dk2" accent1="accent1" accent2="accent2" accent3="accent3" accent4="accent4" accent5="accent5" accent6="accent6" hlink="hlink" folHlink="folHlink"/>
  <p:sldLayoutIdLst>
    <p:sldLayoutId id="2147483674"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72266F-47E8-107B-F960-3984408C2754}"/>
              </a:ext>
            </a:extLst>
          </p:cNvPr>
          <p:cNvPicPr>
            <a:picLocks noChangeAspect="1"/>
          </p:cNvPicPr>
          <p:nvPr userDrawn="1"/>
        </p:nvPicPr>
        <p:blipFill>
          <a:blip r:embed="rId4"/>
          <a:stretch>
            <a:fillRect/>
          </a:stretch>
        </p:blipFill>
        <p:spPr>
          <a:xfrm>
            <a:off x="5536620" y="264148"/>
            <a:ext cx="1118759" cy="288302"/>
          </a:xfrm>
          <a:prstGeom prst="rect">
            <a:avLst/>
          </a:prstGeom>
        </p:spPr>
      </p:pic>
    </p:spTree>
    <p:extLst>
      <p:ext uri="{BB962C8B-B14F-4D97-AF65-F5344CB8AC3E}">
        <p14:creationId xmlns:p14="http://schemas.microsoft.com/office/powerpoint/2010/main" val="3401750599"/>
      </p:ext>
    </p:extLst>
  </p:cSld>
  <p:clrMap bg1="lt1" tx1="dk1" bg2="lt2" tx2="dk2" accent1="accent1" accent2="accent2" accent3="accent3" accent4="accent4" accent5="accent5" accent6="accent6" hlink="hlink" folHlink="folHlink"/>
  <p:sldLayoutIdLst>
    <p:sldLayoutId id="2147483676"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b="-1000"/>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17C7B49-09D4-1BCD-ADBD-ADB1FDA45C9B}"/>
              </a:ext>
            </a:extLst>
          </p:cNvPr>
          <p:cNvPicPr>
            <a:picLocks noChangeAspect="1"/>
          </p:cNvPicPr>
          <p:nvPr userDrawn="1"/>
        </p:nvPicPr>
        <p:blipFill>
          <a:blip r:embed="rId16"/>
          <a:stretch>
            <a:fillRect/>
          </a:stretch>
        </p:blipFill>
        <p:spPr>
          <a:xfrm>
            <a:off x="5536620" y="264148"/>
            <a:ext cx="1118759" cy="288302"/>
          </a:xfrm>
          <a:prstGeom prst="rect">
            <a:avLst/>
          </a:prstGeom>
        </p:spPr>
      </p:pic>
    </p:spTree>
    <p:extLst>
      <p:ext uri="{BB962C8B-B14F-4D97-AF65-F5344CB8AC3E}">
        <p14:creationId xmlns:p14="http://schemas.microsoft.com/office/powerpoint/2010/main" val="11898288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gifrance.gouv.fr/jorf/id/JORFTEXT000047949107"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vaccination-info-service.fr/var/vis/storage/original/image/download/Infographie%20VIS%20GP_acteurs.jpg" TargetMode="External"/><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legifrance.gouv.fr/jorf/id/JORFTEXT000047949119"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france.gouv.fr/jorf/id/JORFTEXT000047949119" TargetMode="External"/><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legifrance.gouv.fr/jorf/id/JORFTEXT000047949119"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meli.fr/var/exercice-coordonne/actualites/semaine-europeenne-de-la-vaccination-c-est-l-occasion-de-faire-le-point-0"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rofessionnels.vaccination-info-service.fr/Aspects-sociologiques/Perception-et-adhesion-a-la-vaccination/Perception-et-adhesion-a-la-vaccination-en-France"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professionnels.vaccination-info-service.fr/Aspects-sociologiques/Perception-et-adhesion-a-la-vaccination/Perception-et-adhesion-a-la-vaccination-en-Franc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DF5A4F5-7FCF-AABB-7730-67A85212A03F}"/>
              </a:ext>
            </a:extLst>
          </p:cNvPr>
          <p:cNvSpPr txBox="1">
            <a:spLocks/>
          </p:cNvSpPr>
          <p:nvPr/>
        </p:nvSpPr>
        <p:spPr>
          <a:xfrm>
            <a:off x="1712007" y="2344087"/>
            <a:ext cx="8767985" cy="2169825"/>
          </a:xfrm>
          <a:prstGeom prst="rect">
            <a:avLst/>
          </a:prstGeom>
        </p:spPr>
        <p:txBody>
          <a:bodyPr wrap="square" anchor="ctr" anchorCtr="0">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fr-FR" sz="3000" b="1" dirty="0"/>
              <a:t>VACCINATION, LES NOUVEAUX ENJEUX POUR AMELIORER LA COUVERTURE VACCINALE : </a:t>
            </a:r>
          </a:p>
          <a:p>
            <a:r>
              <a:rPr lang="fr-FR" sz="3000" b="1" dirty="0"/>
              <a:t>LE ROLE DES MEDECINS GENERALISTES  ET DES SAGES FEMMES  DANS LA PRESCRIPTION DES VACCINS</a:t>
            </a:r>
            <a:endParaRPr lang="fr-FR" sz="3000" dirty="0"/>
          </a:p>
        </p:txBody>
      </p:sp>
    </p:spTree>
    <p:extLst>
      <p:ext uri="{BB962C8B-B14F-4D97-AF65-F5344CB8AC3E}">
        <p14:creationId xmlns:p14="http://schemas.microsoft.com/office/powerpoint/2010/main" val="148026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702D669-DE10-4F01-AC2D-6D20BA8C8DAF}"/>
              </a:ext>
            </a:extLst>
          </p:cNvPr>
          <p:cNvSpPr>
            <a:spLocks noGrp="1"/>
          </p:cNvSpPr>
          <p:nvPr>
            <p:ph type="body" sz="quarter" idx="10"/>
          </p:nvPr>
        </p:nvSpPr>
        <p:spPr>
          <a:xfrm>
            <a:off x="1939895" y="1920150"/>
            <a:ext cx="8280875" cy="1091425"/>
          </a:xfrm>
        </p:spPr>
        <p:txBody>
          <a:bodyPr/>
          <a:lstStyle/>
          <a:p>
            <a:pPr algn="just"/>
            <a:r>
              <a:rPr lang="fr-FR" sz="1200" dirty="0">
                <a:effectLst/>
              </a:rPr>
              <a:t>Les maladies contre lesquelles les vaccins sont administrés ont pour la plupart disparu en France aujourd’hui ou sont très rares. </a:t>
            </a:r>
          </a:p>
          <a:p>
            <a:pPr algn="just"/>
            <a:r>
              <a:rPr lang="fr-FR" sz="1200" dirty="0">
                <a:effectLst/>
              </a:rPr>
              <a:t>Les parents (ou patients) ne comprennent pas l’</a:t>
            </a:r>
            <a:r>
              <a:rPr lang="fr-FR" sz="1200" dirty="0" err="1">
                <a:effectLst/>
              </a:rPr>
              <a:t>intérêt</a:t>
            </a:r>
            <a:r>
              <a:rPr lang="fr-FR" sz="1200" dirty="0">
                <a:effectLst/>
              </a:rPr>
              <a:t> de vacciner leur enfant (ou eux-mêmes) contre une maladie infectieuse ayant disparu et misent seulement sur les progrès de l’</a:t>
            </a:r>
            <a:r>
              <a:rPr lang="fr-FR" sz="1200" dirty="0" err="1">
                <a:effectLst/>
              </a:rPr>
              <a:t>hygiène</a:t>
            </a:r>
            <a:r>
              <a:rPr lang="fr-FR" sz="1200" dirty="0">
                <a:effectLst/>
              </a:rPr>
              <a:t>. </a:t>
            </a:r>
          </a:p>
          <a:p>
            <a:pPr algn="just"/>
            <a:endParaRPr lang="fr-FR" dirty="0"/>
          </a:p>
          <a:p>
            <a:pPr algn="just">
              <a:lnSpc>
                <a:spcPct val="100000"/>
              </a:lnSpc>
            </a:pPr>
            <a:r>
              <a:rPr lang="fr-FR" dirty="0"/>
              <a:t>            </a:t>
            </a:r>
            <a:endParaRPr lang="fr-FR" sz="1200" dirty="0">
              <a:effectLst/>
            </a:endParaRPr>
          </a:p>
        </p:txBody>
      </p:sp>
      <p:sp>
        <p:nvSpPr>
          <p:cNvPr id="2" name="Flèche : droite 1">
            <a:extLst>
              <a:ext uri="{FF2B5EF4-FFF2-40B4-BE49-F238E27FC236}">
                <a16:creationId xmlns:a16="http://schemas.microsoft.com/office/drawing/2014/main" id="{A1403AB6-5846-69C7-8BDF-2566E7339733}"/>
              </a:ext>
            </a:extLst>
          </p:cNvPr>
          <p:cNvSpPr/>
          <p:nvPr/>
        </p:nvSpPr>
        <p:spPr>
          <a:xfrm>
            <a:off x="2076628" y="3137749"/>
            <a:ext cx="384564" cy="265112"/>
          </a:xfrm>
          <a:prstGeom prst="rightArrow">
            <a:avLst/>
          </a:prstGeom>
          <a:noFill/>
          <a:ln w="19050">
            <a:solidFill>
              <a:srgbClr val="7EB627"/>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Espace réservé du texte 3">
            <a:extLst>
              <a:ext uri="{FF2B5EF4-FFF2-40B4-BE49-F238E27FC236}">
                <a16:creationId xmlns:a16="http://schemas.microsoft.com/office/drawing/2014/main" id="{7AA5A65F-62EC-A659-AB8B-0E55BDCD3192}"/>
              </a:ext>
            </a:extLst>
          </p:cNvPr>
          <p:cNvSpPr txBox="1">
            <a:spLocks/>
          </p:cNvSpPr>
          <p:nvPr/>
        </p:nvSpPr>
        <p:spPr>
          <a:xfrm>
            <a:off x="6309645" y="3137889"/>
            <a:ext cx="3911125" cy="2425423"/>
          </a:xfrm>
          <a:prstGeom prst="rect">
            <a:avLst/>
          </a:prstGeom>
          <a:ln w="19050">
            <a:solidFill>
              <a:srgbClr val="7EB627"/>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bg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200" b="1" u="sng" dirty="0">
                <a:effectLst/>
              </a:rPr>
              <a:t>Problématique:</a:t>
            </a:r>
          </a:p>
          <a:p>
            <a:pPr marL="285750" indent="-285750" algn="just">
              <a:buFont typeface="Wingdings" pitchFamily="2" charset="2"/>
              <a:buChar char="ü"/>
            </a:pPr>
            <a:r>
              <a:rPr lang="fr-FR" sz="1200" b="1" dirty="0"/>
              <a:t>L</a:t>
            </a:r>
            <a:r>
              <a:rPr lang="fr-FR" sz="1200" b="1" dirty="0">
                <a:effectLst/>
              </a:rPr>
              <a:t>e médecin d’aujourd’hui, ne connait pas ou très peu l’</a:t>
            </a:r>
            <a:r>
              <a:rPr lang="fr-FR" sz="1200" b="1" dirty="0" err="1">
                <a:effectLst/>
              </a:rPr>
              <a:t>épidémiologie</a:t>
            </a:r>
            <a:r>
              <a:rPr lang="fr-FR" sz="1200" b="1" dirty="0">
                <a:effectLst/>
              </a:rPr>
              <a:t> des maladies qui ont disparu</a:t>
            </a:r>
            <a:r>
              <a:rPr lang="fr-FR" b="1" dirty="0"/>
              <a:t>es</a:t>
            </a:r>
            <a:r>
              <a:rPr lang="fr-FR" sz="1200" b="1" dirty="0">
                <a:effectLst/>
              </a:rPr>
              <a:t>.</a:t>
            </a:r>
          </a:p>
          <a:p>
            <a:pPr marL="285750" indent="-285750" algn="just">
              <a:buFont typeface="Wingdings" pitchFamily="2" charset="2"/>
              <a:buChar char="ü"/>
            </a:pPr>
            <a:r>
              <a:rPr lang="fr-FR" sz="1200" b="1" dirty="0">
                <a:effectLst/>
              </a:rPr>
              <a:t>Il éprouve des difficultés à présenter les bénéfices de la vaccination face aux maladies infectieuses.</a:t>
            </a:r>
          </a:p>
          <a:p>
            <a:pPr marL="285750" indent="-285750" algn="just">
              <a:buFont typeface="Wingdings" pitchFamily="2" charset="2"/>
              <a:buChar char="ü"/>
            </a:pPr>
            <a:r>
              <a:rPr lang="fr-FR" sz="1200" b="1" dirty="0">
                <a:effectLst/>
              </a:rPr>
              <a:t>Il peut lui-même douter de l’intérêt de certains de ces vaccins</a:t>
            </a:r>
          </a:p>
          <a:p>
            <a:pPr marL="285750" indent="-285750" algn="just">
              <a:buFont typeface="Wingdings" pitchFamily="2" charset="2"/>
              <a:buChar char="ü"/>
            </a:pPr>
            <a:r>
              <a:rPr lang="fr-FR" sz="1200" b="1" dirty="0"/>
              <a:t>Il manque de temps pour argumenter et convaincre les patients</a:t>
            </a:r>
            <a:endParaRPr lang="fr-FR" sz="1200" b="1" dirty="0">
              <a:effectLst/>
            </a:endParaRPr>
          </a:p>
        </p:txBody>
      </p:sp>
      <p:sp>
        <p:nvSpPr>
          <p:cNvPr id="6" name="Espace réservé du texte 3">
            <a:extLst>
              <a:ext uri="{FF2B5EF4-FFF2-40B4-BE49-F238E27FC236}">
                <a16:creationId xmlns:a16="http://schemas.microsoft.com/office/drawing/2014/main" id="{2A3752B8-9AD2-B06F-5C2A-013DFEC247EB}"/>
              </a:ext>
            </a:extLst>
          </p:cNvPr>
          <p:cNvSpPr txBox="1">
            <a:spLocks/>
          </p:cNvSpPr>
          <p:nvPr/>
        </p:nvSpPr>
        <p:spPr>
          <a:xfrm>
            <a:off x="2461193" y="3124349"/>
            <a:ext cx="3421164" cy="5761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bg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fr-FR" sz="1200" b="1" dirty="0">
                <a:effectLst/>
              </a:rPr>
              <a:t>Le rôle du médecin est important sur ce point pour convaincre les parents de vacciner leurs enfants.</a:t>
            </a:r>
          </a:p>
          <a:p>
            <a:endParaRPr lang="fr-FR" sz="1200" dirty="0"/>
          </a:p>
        </p:txBody>
      </p:sp>
    </p:spTree>
    <p:extLst>
      <p:ext uri="{BB962C8B-B14F-4D97-AF65-F5344CB8AC3E}">
        <p14:creationId xmlns:p14="http://schemas.microsoft.com/office/powerpoint/2010/main" val="102076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702D669-DE10-4F01-AC2D-6D20BA8C8DAF}"/>
              </a:ext>
            </a:extLst>
          </p:cNvPr>
          <p:cNvSpPr>
            <a:spLocks noGrp="1"/>
          </p:cNvSpPr>
          <p:nvPr>
            <p:ph type="body" sz="quarter" idx="10"/>
          </p:nvPr>
        </p:nvSpPr>
        <p:spPr>
          <a:xfrm>
            <a:off x="1947625" y="1686281"/>
            <a:ext cx="8305293" cy="1091425"/>
          </a:xfrm>
        </p:spPr>
        <p:txBody>
          <a:bodyPr/>
          <a:lstStyle/>
          <a:p>
            <a:r>
              <a:rPr lang="fr-FR" sz="1200" b="1" dirty="0">
                <a:effectLst/>
              </a:rPr>
              <a:t>Pour permettre une bonne couverture vaccinale, il faut donc :</a:t>
            </a:r>
          </a:p>
          <a:p>
            <a:pPr algn="just"/>
            <a:endParaRPr lang="fr-FR" dirty="0"/>
          </a:p>
          <a:p>
            <a:pPr algn="just">
              <a:lnSpc>
                <a:spcPct val="100000"/>
              </a:lnSpc>
            </a:pPr>
            <a:r>
              <a:rPr lang="fr-FR" dirty="0"/>
              <a:t>            </a:t>
            </a:r>
            <a:endParaRPr lang="fr-FR" sz="1200" dirty="0">
              <a:effectLst/>
            </a:endParaRPr>
          </a:p>
        </p:txBody>
      </p:sp>
      <p:sp>
        <p:nvSpPr>
          <p:cNvPr id="12" name="Flèche : droite 11">
            <a:extLst>
              <a:ext uri="{FF2B5EF4-FFF2-40B4-BE49-F238E27FC236}">
                <a16:creationId xmlns:a16="http://schemas.microsoft.com/office/drawing/2014/main" id="{989604AD-6C03-13A3-AD62-9A9EB9B88DF0}"/>
              </a:ext>
            </a:extLst>
          </p:cNvPr>
          <p:cNvSpPr/>
          <p:nvPr/>
        </p:nvSpPr>
        <p:spPr>
          <a:xfrm>
            <a:off x="2507111" y="1600825"/>
            <a:ext cx="7194867" cy="4476750"/>
          </a:xfrm>
          <a:prstGeom prst="rightArrow">
            <a:avLst/>
          </a:prstGeom>
          <a:noFill/>
          <a:ln w="19050">
            <a:solidFill>
              <a:srgbClr val="7EB627"/>
            </a:solidFill>
          </a:ln>
        </p:spPr>
        <p:style>
          <a:lnRef idx="0">
            <a:schemeClr val="dk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fr-FR"/>
          </a:p>
        </p:txBody>
      </p:sp>
      <p:grpSp>
        <p:nvGrpSpPr>
          <p:cNvPr id="13" name="Groupe 12">
            <a:extLst>
              <a:ext uri="{FF2B5EF4-FFF2-40B4-BE49-F238E27FC236}">
                <a16:creationId xmlns:a16="http://schemas.microsoft.com/office/drawing/2014/main" id="{EBE893E1-1AD1-AAC6-C2CC-49B512422174}"/>
              </a:ext>
            </a:extLst>
          </p:cNvPr>
          <p:cNvGrpSpPr/>
          <p:nvPr/>
        </p:nvGrpSpPr>
        <p:grpSpPr>
          <a:xfrm>
            <a:off x="1874749" y="2943850"/>
            <a:ext cx="1492868" cy="1790700"/>
            <a:chOff x="2479" y="1343025"/>
            <a:chExt cx="1492868" cy="1790700"/>
          </a:xfrm>
          <a:solidFill>
            <a:srgbClr val="7EB627"/>
          </a:solidFill>
        </p:grpSpPr>
        <p:sp>
          <p:nvSpPr>
            <p:cNvPr id="26" name="Rectangle : coins arrondis 25">
              <a:extLst>
                <a:ext uri="{FF2B5EF4-FFF2-40B4-BE49-F238E27FC236}">
                  <a16:creationId xmlns:a16="http://schemas.microsoft.com/office/drawing/2014/main" id="{FF51249F-34B6-CFE9-4C99-92351969DD51}"/>
                </a:ext>
              </a:extLst>
            </p:cNvPr>
            <p:cNvSpPr/>
            <p:nvPr/>
          </p:nvSpPr>
          <p:spPr>
            <a:xfrm>
              <a:off x="2479" y="1343025"/>
              <a:ext cx="1492868" cy="1790700"/>
            </a:xfrm>
            <a:prstGeom prst="roundRect">
              <a:avLst/>
            </a:prstGeom>
            <a:grpFill/>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a:lstStyle/>
            <a:p>
              <a:endParaRPr lang="fr-FR"/>
            </a:p>
          </p:txBody>
        </p:sp>
        <p:sp>
          <p:nvSpPr>
            <p:cNvPr id="27" name="Rectangle : coins arrondis 5">
              <a:extLst>
                <a:ext uri="{FF2B5EF4-FFF2-40B4-BE49-F238E27FC236}">
                  <a16:creationId xmlns:a16="http://schemas.microsoft.com/office/drawing/2014/main" id="{6D4E005B-764E-1078-362C-8EDCD9157E7E}"/>
                </a:ext>
              </a:extLst>
            </p:cNvPr>
            <p:cNvSpPr txBox="1"/>
            <p:nvPr/>
          </p:nvSpPr>
          <p:spPr>
            <a:xfrm>
              <a:off x="75355" y="1415901"/>
              <a:ext cx="1347116" cy="1644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effectLst/>
                </a:rPr>
                <a:t>Informer ces            « opposants » à la vaccination qui ont souvent une mauvaise image d’un vaccin</a:t>
              </a:r>
              <a:endParaRPr lang="fr-FR" sz="1200" kern="1200" dirty="0"/>
            </a:p>
          </p:txBody>
        </p:sp>
      </p:grpSp>
      <p:grpSp>
        <p:nvGrpSpPr>
          <p:cNvPr id="14" name="Groupe 13">
            <a:extLst>
              <a:ext uri="{FF2B5EF4-FFF2-40B4-BE49-F238E27FC236}">
                <a16:creationId xmlns:a16="http://schemas.microsoft.com/office/drawing/2014/main" id="{1927BD1E-668E-46AE-50F3-D1C6215FAEA5}"/>
              </a:ext>
            </a:extLst>
          </p:cNvPr>
          <p:cNvGrpSpPr/>
          <p:nvPr/>
        </p:nvGrpSpPr>
        <p:grpSpPr>
          <a:xfrm>
            <a:off x="3616430" y="2935827"/>
            <a:ext cx="1492868" cy="1790700"/>
            <a:chOff x="1744160" y="1335002"/>
            <a:chExt cx="1492868" cy="1790700"/>
          </a:xfrm>
          <a:solidFill>
            <a:srgbClr val="7EB627"/>
          </a:solidFill>
        </p:grpSpPr>
        <p:sp>
          <p:nvSpPr>
            <p:cNvPr id="24" name="Rectangle : coins arrondis 23">
              <a:extLst>
                <a:ext uri="{FF2B5EF4-FFF2-40B4-BE49-F238E27FC236}">
                  <a16:creationId xmlns:a16="http://schemas.microsoft.com/office/drawing/2014/main" id="{F70B1100-68C0-344D-F15D-D66D3A8BB8EE}"/>
                </a:ext>
              </a:extLst>
            </p:cNvPr>
            <p:cNvSpPr/>
            <p:nvPr/>
          </p:nvSpPr>
          <p:spPr>
            <a:xfrm>
              <a:off x="1744160" y="1335002"/>
              <a:ext cx="1492868" cy="1790700"/>
            </a:xfrm>
            <a:prstGeom prst="roundRect">
              <a:avLst/>
            </a:prstGeom>
            <a:grpFill/>
          </p:spPr>
          <p:style>
            <a:lnRef idx="0">
              <a:schemeClr val="lt1">
                <a:hueOff val="0"/>
                <a:satOff val="0"/>
                <a:lumOff val="0"/>
                <a:alphaOff val="0"/>
              </a:schemeClr>
            </a:lnRef>
            <a:fillRef idx="3">
              <a:schemeClr val="accent1">
                <a:shade val="80000"/>
                <a:hueOff val="87321"/>
                <a:satOff val="-1564"/>
                <a:lumOff val="6646"/>
                <a:alphaOff val="0"/>
              </a:schemeClr>
            </a:fillRef>
            <a:effectRef idx="3">
              <a:schemeClr val="accent1">
                <a:shade val="80000"/>
                <a:hueOff val="87321"/>
                <a:satOff val="-1564"/>
                <a:lumOff val="6646"/>
                <a:alphaOff val="0"/>
              </a:schemeClr>
            </a:effectRef>
            <a:fontRef idx="minor">
              <a:schemeClr val="lt1"/>
            </a:fontRef>
          </p:style>
          <p:txBody>
            <a:bodyPr/>
            <a:lstStyle/>
            <a:p>
              <a:endParaRPr lang="fr-FR"/>
            </a:p>
          </p:txBody>
        </p:sp>
        <p:sp>
          <p:nvSpPr>
            <p:cNvPr id="25" name="Rectangle : coins arrondis 7">
              <a:extLst>
                <a:ext uri="{FF2B5EF4-FFF2-40B4-BE49-F238E27FC236}">
                  <a16:creationId xmlns:a16="http://schemas.microsoft.com/office/drawing/2014/main" id="{151D1DCA-697D-5341-84A9-6F0B0669DCEA}"/>
                </a:ext>
              </a:extLst>
            </p:cNvPr>
            <p:cNvSpPr txBox="1"/>
            <p:nvPr/>
          </p:nvSpPr>
          <p:spPr>
            <a:xfrm>
              <a:off x="1817036" y="1407878"/>
              <a:ext cx="1347116" cy="1644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effectLst/>
                </a:rPr>
                <a:t>Informer toute la population afin d’</a:t>
              </a:r>
              <a:r>
                <a:rPr lang="fr-FR" sz="1200" kern="1200" dirty="0" err="1">
                  <a:effectLst/>
                </a:rPr>
                <a:t>éviter</a:t>
              </a:r>
              <a:r>
                <a:rPr lang="fr-FR" sz="1200" kern="1200" dirty="0">
                  <a:effectLst/>
                </a:rPr>
                <a:t> un refus involontaire</a:t>
              </a:r>
              <a:endParaRPr lang="fr-FR" sz="1200" kern="1200" dirty="0"/>
            </a:p>
          </p:txBody>
        </p:sp>
      </p:grpSp>
      <p:grpSp>
        <p:nvGrpSpPr>
          <p:cNvPr id="15" name="Groupe 14">
            <a:extLst>
              <a:ext uri="{FF2B5EF4-FFF2-40B4-BE49-F238E27FC236}">
                <a16:creationId xmlns:a16="http://schemas.microsoft.com/office/drawing/2014/main" id="{A30D9042-5017-E76C-89B3-3B7DE18598C5}"/>
              </a:ext>
            </a:extLst>
          </p:cNvPr>
          <p:cNvGrpSpPr/>
          <p:nvPr/>
        </p:nvGrpSpPr>
        <p:grpSpPr>
          <a:xfrm>
            <a:off x="5358110" y="2943850"/>
            <a:ext cx="1492868" cy="1790700"/>
            <a:chOff x="3485840" y="1343025"/>
            <a:chExt cx="1492868" cy="1790700"/>
          </a:xfrm>
          <a:solidFill>
            <a:srgbClr val="7EB627"/>
          </a:solidFill>
        </p:grpSpPr>
        <p:sp>
          <p:nvSpPr>
            <p:cNvPr id="22" name="Rectangle : coins arrondis 21">
              <a:extLst>
                <a:ext uri="{FF2B5EF4-FFF2-40B4-BE49-F238E27FC236}">
                  <a16:creationId xmlns:a16="http://schemas.microsoft.com/office/drawing/2014/main" id="{0801DC51-1A44-78E7-E687-EB6A25EBA860}"/>
                </a:ext>
              </a:extLst>
            </p:cNvPr>
            <p:cNvSpPr/>
            <p:nvPr/>
          </p:nvSpPr>
          <p:spPr>
            <a:xfrm>
              <a:off x="3485840" y="1343025"/>
              <a:ext cx="1492868" cy="1790700"/>
            </a:xfrm>
            <a:prstGeom prst="roundRect">
              <a:avLst/>
            </a:prstGeom>
            <a:grpFill/>
          </p:spPr>
          <p:style>
            <a:lnRef idx="0">
              <a:schemeClr val="lt1">
                <a:hueOff val="0"/>
                <a:satOff val="0"/>
                <a:lumOff val="0"/>
                <a:alphaOff val="0"/>
              </a:schemeClr>
            </a:lnRef>
            <a:fillRef idx="3">
              <a:schemeClr val="accent1">
                <a:shade val="80000"/>
                <a:hueOff val="174641"/>
                <a:satOff val="-3128"/>
                <a:lumOff val="13293"/>
                <a:alphaOff val="0"/>
              </a:schemeClr>
            </a:fillRef>
            <a:effectRef idx="3">
              <a:schemeClr val="accent1">
                <a:shade val="80000"/>
                <a:hueOff val="174641"/>
                <a:satOff val="-3128"/>
                <a:lumOff val="13293"/>
                <a:alphaOff val="0"/>
              </a:schemeClr>
            </a:effectRef>
            <a:fontRef idx="minor">
              <a:schemeClr val="lt1"/>
            </a:fontRef>
          </p:style>
          <p:txBody>
            <a:bodyPr/>
            <a:lstStyle/>
            <a:p>
              <a:endParaRPr lang="fr-FR"/>
            </a:p>
          </p:txBody>
        </p:sp>
        <p:sp>
          <p:nvSpPr>
            <p:cNvPr id="23" name="Rectangle : coins arrondis 9">
              <a:extLst>
                <a:ext uri="{FF2B5EF4-FFF2-40B4-BE49-F238E27FC236}">
                  <a16:creationId xmlns:a16="http://schemas.microsoft.com/office/drawing/2014/main" id="{AFCE1FE6-E66E-816D-05C0-3E17F60FA788}"/>
                </a:ext>
              </a:extLst>
            </p:cNvPr>
            <p:cNvSpPr txBox="1"/>
            <p:nvPr/>
          </p:nvSpPr>
          <p:spPr>
            <a:xfrm>
              <a:off x="3558716" y="1415901"/>
              <a:ext cx="1347116" cy="1644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effectLst/>
                </a:rPr>
                <a:t>Justifier la raison de l’utilisation du vaccin en ciblant le </a:t>
              </a:r>
              <a:r>
                <a:rPr lang="fr-FR" sz="1200" kern="1200" dirty="0" err="1">
                  <a:effectLst/>
                </a:rPr>
                <a:t>bénéfice</a:t>
              </a:r>
              <a:r>
                <a:rPr lang="fr-FR" sz="1200" kern="1200" dirty="0">
                  <a:effectLst/>
                </a:rPr>
                <a:t> à la fois individuel et collectif</a:t>
              </a:r>
              <a:endParaRPr lang="fr-FR" sz="1200" kern="1200" dirty="0"/>
            </a:p>
          </p:txBody>
        </p:sp>
      </p:grpSp>
      <p:grpSp>
        <p:nvGrpSpPr>
          <p:cNvPr id="16" name="Groupe 15">
            <a:extLst>
              <a:ext uri="{FF2B5EF4-FFF2-40B4-BE49-F238E27FC236}">
                <a16:creationId xmlns:a16="http://schemas.microsoft.com/office/drawing/2014/main" id="{7DBAB960-BC76-66E6-FF1F-9AEC8D707AF3}"/>
              </a:ext>
            </a:extLst>
          </p:cNvPr>
          <p:cNvGrpSpPr/>
          <p:nvPr/>
        </p:nvGrpSpPr>
        <p:grpSpPr>
          <a:xfrm>
            <a:off x="7099790" y="2943850"/>
            <a:ext cx="1492868" cy="1790700"/>
            <a:chOff x="5227520" y="1343025"/>
            <a:chExt cx="1492868" cy="1790700"/>
          </a:xfrm>
          <a:solidFill>
            <a:srgbClr val="7EB627"/>
          </a:solidFill>
        </p:grpSpPr>
        <p:sp>
          <p:nvSpPr>
            <p:cNvPr id="20" name="Rectangle : coins arrondis 19">
              <a:extLst>
                <a:ext uri="{FF2B5EF4-FFF2-40B4-BE49-F238E27FC236}">
                  <a16:creationId xmlns:a16="http://schemas.microsoft.com/office/drawing/2014/main" id="{7B4AA4F5-2EBD-5161-903C-6F2FFDA42A73}"/>
                </a:ext>
              </a:extLst>
            </p:cNvPr>
            <p:cNvSpPr/>
            <p:nvPr/>
          </p:nvSpPr>
          <p:spPr>
            <a:xfrm>
              <a:off x="5227520" y="1343025"/>
              <a:ext cx="1492868" cy="1790700"/>
            </a:xfrm>
            <a:prstGeom prst="roundRect">
              <a:avLst/>
            </a:prstGeom>
            <a:grpFill/>
          </p:spPr>
          <p:style>
            <a:lnRef idx="0">
              <a:schemeClr val="lt1">
                <a:hueOff val="0"/>
                <a:satOff val="0"/>
                <a:lumOff val="0"/>
                <a:alphaOff val="0"/>
              </a:schemeClr>
            </a:lnRef>
            <a:fillRef idx="3">
              <a:schemeClr val="accent1">
                <a:shade val="80000"/>
                <a:hueOff val="261962"/>
                <a:satOff val="-4692"/>
                <a:lumOff val="19939"/>
                <a:alphaOff val="0"/>
              </a:schemeClr>
            </a:fillRef>
            <a:effectRef idx="3">
              <a:schemeClr val="accent1">
                <a:shade val="80000"/>
                <a:hueOff val="261962"/>
                <a:satOff val="-4692"/>
                <a:lumOff val="19939"/>
                <a:alphaOff val="0"/>
              </a:schemeClr>
            </a:effectRef>
            <a:fontRef idx="minor">
              <a:schemeClr val="lt1"/>
            </a:fontRef>
          </p:style>
          <p:txBody>
            <a:bodyPr/>
            <a:lstStyle/>
            <a:p>
              <a:endParaRPr lang="fr-FR"/>
            </a:p>
          </p:txBody>
        </p:sp>
        <p:sp>
          <p:nvSpPr>
            <p:cNvPr id="21" name="Rectangle : coins arrondis 11">
              <a:extLst>
                <a:ext uri="{FF2B5EF4-FFF2-40B4-BE49-F238E27FC236}">
                  <a16:creationId xmlns:a16="http://schemas.microsoft.com/office/drawing/2014/main" id="{9D166D0C-7CDA-D766-5B16-2741C8DA12D5}"/>
                </a:ext>
              </a:extLst>
            </p:cNvPr>
            <p:cNvSpPr txBox="1"/>
            <p:nvPr/>
          </p:nvSpPr>
          <p:spPr>
            <a:xfrm>
              <a:off x="5300396" y="1415901"/>
              <a:ext cx="1347116" cy="1644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Wingdings" pitchFamily="2" charset="2"/>
                <a:buNone/>
              </a:pPr>
              <a:r>
                <a:rPr lang="fr-FR" sz="1200" kern="1200" dirty="0">
                  <a:effectLst/>
                </a:rPr>
                <a:t>Expliquer son action immunologique</a:t>
              </a:r>
              <a:endParaRPr lang="fr-FR" sz="1200" kern="1200" dirty="0"/>
            </a:p>
          </p:txBody>
        </p:sp>
      </p:grpSp>
      <p:grpSp>
        <p:nvGrpSpPr>
          <p:cNvPr id="17" name="Groupe 16">
            <a:extLst>
              <a:ext uri="{FF2B5EF4-FFF2-40B4-BE49-F238E27FC236}">
                <a16:creationId xmlns:a16="http://schemas.microsoft.com/office/drawing/2014/main" id="{7933A170-073F-1BB8-D9BB-AD0092763E2E}"/>
              </a:ext>
            </a:extLst>
          </p:cNvPr>
          <p:cNvGrpSpPr/>
          <p:nvPr/>
        </p:nvGrpSpPr>
        <p:grpSpPr>
          <a:xfrm>
            <a:off x="8841471" y="2943850"/>
            <a:ext cx="1492868" cy="1790700"/>
            <a:chOff x="6969201" y="1343025"/>
            <a:chExt cx="1492868" cy="1790700"/>
          </a:xfrm>
          <a:solidFill>
            <a:srgbClr val="7EB627"/>
          </a:solidFill>
        </p:grpSpPr>
        <p:sp>
          <p:nvSpPr>
            <p:cNvPr id="18" name="Rectangle : coins arrondis 17">
              <a:extLst>
                <a:ext uri="{FF2B5EF4-FFF2-40B4-BE49-F238E27FC236}">
                  <a16:creationId xmlns:a16="http://schemas.microsoft.com/office/drawing/2014/main" id="{82292493-C390-0CB9-3872-48DE6C7A3415}"/>
                </a:ext>
              </a:extLst>
            </p:cNvPr>
            <p:cNvSpPr/>
            <p:nvPr/>
          </p:nvSpPr>
          <p:spPr>
            <a:xfrm>
              <a:off x="6969201" y="1343025"/>
              <a:ext cx="1492868" cy="1790700"/>
            </a:xfrm>
            <a:prstGeom prst="roundRect">
              <a:avLst/>
            </a:prstGeom>
            <a:grpFill/>
          </p:spPr>
          <p:style>
            <a:lnRef idx="0">
              <a:schemeClr val="lt1">
                <a:hueOff val="0"/>
                <a:satOff val="0"/>
                <a:lumOff val="0"/>
                <a:alphaOff val="0"/>
              </a:schemeClr>
            </a:lnRef>
            <a:fillRef idx="3">
              <a:schemeClr val="accent1">
                <a:shade val="80000"/>
                <a:hueOff val="349283"/>
                <a:satOff val="-6256"/>
                <a:lumOff val="26585"/>
                <a:alphaOff val="0"/>
              </a:schemeClr>
            </a:fillRef>
            <a:effectRef idx="3">
              <a:schemeClr val="accent1">
                <a:shade val="80000"/>
                <a:hueOff val="349283"/>
                <a:satOff val="-6256"/>
                <a:lumOff val="26585"/>
                <a:alphaOff val="0"/>
              </a:schemeClr>
            </a:effectRef>
            <a:fontRef idx="minor">
              <a:schemeClr val="lt1"/>
            </a:fontRef>
          </p:style>
          <p:txBody>
            <a:bodyPr/>
            <a:lstStyle/>
            <a:p>
              <a:endParaRPr lang="fr-FR"/>
            </a:p>
          </p:txBody>
        </p:sp>
        <p:sp>
          <p:nvSpPr>
            <p:cNvPr id="19" name="Rectangle : coins arrondis 13">
              <a:extLst>
                <a:ext uri="{FF2B5EF4-FFF2-40B4-BE49-F238E27FC236}">
                  <a16:creationId xmlns:a16="http://schemas.microsoft.com/office/drawing/2014/main" id="{FE47DFB0-9067-F6EA-D8CE-75106D5E7568}"/>
                </a:ext>
              </a:extLst>
            </p:cNvPr>
            <p:cNvSpPr txBox="1"/>
            <p:nvPr/>
          </p:nvSpPr>
          <p:spPr>
            <a:xfrm>
              <a:off x="7042077" y="1415901"/>
              <a:ext cx="1347116" cy="1644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Wingdings" pitchFamily="2" charset="2"/>
                <a:buNone/>
              </a:pPr>
              <a:r>
                <a:rPr lang="fr-FR" sz="1200" kern="1200" dirty="0" err="1">
                  <a:effectLst/>
                </a:rPr>
                <a:t>Désamorcer</a:t>
              </a:r>
              <a:r>
                <a:rPr lang="fr-FR" sz="1200" kern="1200" dirty="0">
                  <a:effectLst/>
                </a:rPr>
                <a:t> l’image </a:t>
              </a:r>
              <a:r>
                <a:rPr lang="fr-FR" sz="1200" kern="1200" dirty="0" err="1">
                  <a:effectLst/>
                </a:rPr>
                <a:t>négative</a:t>
              </a:r>
              <a:r>
                <a:rPr lang="fr-FR" sz="1200" kern="1200" dirty="0">
                  <a:effectLst/>
                </a:rPr>
                <a:t> du vaccin. </a:t>
              </a:r>
              <a:endParaRPr lang="fr-FR" sz="1200" kern="1200" dirty="0"/>
            </a:p>
          </p:txBody>
        </p:sp>
      </p:grpSp>
    </p:spTree>
    <p:extLst>
      <p:ext uri="{BB962C8B-B14F-4D97-AF65-F5344CB8AC3E}">
        <p14:creationId xmlns:p14="http://schemas.microsoft.com/office/powerpoint/2010/main" val="218091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05A439F-7DA5-9C4F-7BFF-5937E200FC4D}"/>
              </a:ext>
            </a:extLst>
          </p:cNvPr>
          <p:cNvSpPr txBox="1">
            <a:spLocks noGrp="1"/>
          </p:cNvSpPr>
          <p:nvPr>
            <p:ph type="body" sz="quarter" idx="10"/>
          </p:nvPr>
        </p:nvSpPr>
        <p:spPr>
          <a:xfrm>
            <a:off x="1330325" y="2128018"/>
            <a:ext cx="9172456" cy="3028521"/>
          </a:xfrm>
          <a:prstGeom prst="rect">
            <a:avLst/>
          </a:prstGeom>
          <a:noFill/>
        </p:spPr>
        <p:txBody>
          <a:bodyPr wrap="square">
            <a:spAutoFit/>
          </a:bodyPr>
          <a:lstStyle/>
          <a:p>
            <a:pPr marL="285750" indent="-285750" algn="just">
              <a:lnSpc>
                <a:spcPct val="100000"/>
              </a:lnSpc>
              <a:buFont typeface="Wingdings" pitchFamily="2" charset="2"/>
              <a:buChar char="ü"/>
            </a:pPr>
            <a:r>
              <a:rPr lang="fr-FR" dirty="0">
                <a:effectLst/>
                <a:ea typeface="Times New Roman" panose="02020603050405020304" pitchFamily="18" charset="0"/>
              </a:rPr>
              <a:t>Comprendre les enjeux de santé publique de la vaccination </a:t>
            </a:r>
          </a:p>
          <a:p>
            <a:pPr marL="285750" indent="-285750" algn="just">
              <a:lnSpc>
                <a:spcPct val="100000"/>
              </a:lnSpc>
              <a:buFont typeface="Wingdings" pitchFamily="2" charset="2"/>
              <a:buChar char="ü"/>
            </a:pPr>
            <a:r>
              <a:rPr lang="fr-FR" dirty="0">
                <a:effectLst/>
                <a:ea typeface="Times New Roman" panose="02020603050405020304" pitchFamily="18" charset="0"/>
              </a:rPr>
              <a:t>Renforcer ses connaissances générales en vaccinologie (principe, bénéfices individuels et collectifs, effets indésirables, contre-indications…) </a:t>
            </a:r>
          </a:p>
          <a:p>
            <a:pPr marL="285750" indent="-285750" algn="just">
              <a:lnSpc>
                <a:spcPct val="100000"/>
              </a:lnSpc>
              <a:buFont typeface="Wingdings" pitchFamily="2" charset="2"/>
              <a:buChar char="ü"/>
            </a:pPr>
            <a:r>
              <a:rPr lang="fr-FR" dirty="0">
                <a:effectLst/>
                <a:ea typeface="Times New Roman" panose="02020603050405020304" pitchFamily="18" charset="0"/>
              </a:rPr>
              <a:t>Connaître les vaccinations obligatoires et recommandées chez le nourrisson, l’enfant, l’adolescent et l’adulte </a:t>
            </a:r>
          </a:p>
          <a:p>
            <a:pPr marL="285750" indent="-285750" algn="just">
              <a:lnSpc>
                <a:spcPct val="100000"/>
              </a:lnSpc>
              <a:buFont typeface="Wingdings" pitchFamily="2" charset="2"/>
              <a:buChar char="ü"/>
            </a:pPr>
            <a:r>
              <a:rPr lang="fr-FR" dirty="0">
                <a:effectLst/>
                <a:ea typeface="Times New Roman" panose="02020603050405020304" pitchFamily="18" charset="0"/>
              </a:rPr>
              <a:t>Repérer les populations à risque et les informer des vaccinations appropriées à effectuer </a:t>
            </a:r>
          </a:p>
          <a:p>
            <a:pPr marL="285750" indent="-285750" algn="just">
              <a:lnSpc>
                <a:spcPct val="100000"/>
              </a:lnSpc>
              <a:buFont typeface="Wingdings" pitchFamily="2" charset="2"/>
              <a:buChar char="ü"/>
            </a:pPr>
            <a:r>
              <a:rPr lang="fr-FR" dirty="0">
                <a:effectLst/>
                <a:ea typeface="Times New Roman" panose="02020603050405020304" pitchFamily="18" charset="0"/>
              </a:rPr>
              <a:t>Accroître le rôle des pharmaciens, infirmiers et sages femmes dans la promotion de la vaccination </a:t>
            </a:r>
          </a:p>
          <a:p>
            <a:pPr marL="285750" indent="-285750" algn="just">
              <a:lnSpc>
                <a:spcPct val="100000"/>
              </a:lnSpc>
              <a:buFont typeface="Wingdings" pitchFamily="2" charset="2"/>
              <a:buChar char="ü"/>
            </a:pPr>
            <a:r>
              <a:rPr lang="fr-FR" dirty="0">
                <a:effectLst/>
                <a:ea typeface="Times New Roman" panose="02020603050405020304" pitchFamily="18" charset="0"/>
              </a:rPr>
              <a:t>Permettre aux professionnels de santé de rassurer et convaincre les patients réticents dans leurs pratiques quotidiennes </a:t>
            </a:r>
          </a:p>
          <a:p>
            <a:pPr marL="285750" indent="-285750" algn="just">
              <a:lnSpc>
                <a:spcPct val="100000"/>
              </a:lnSpc>
              <a:buFont typeface="Wingdings" pitchFamily="2" charset="2"/>
              <a:buChar char="ü"/>
            </a:pPr>
            <a:r>
              <a:rPr lang="fr-FR" dirty="0">
                <a:effectLst/>
                <a:ea typeface="Times New Roman" panose="02020603050405020304" pitchFamily="18" charset="0"/>
              </a:rPr>
              <a:t>Délivrer une information objective aux usagers </a:t>
            </a:r>
          </a:p>
          <a:p>
            <a:pPr marL="285750" indent="-285750" algn="just">
              <a:lnSpc>
                <a:spcPct val="100000"/>
              </a:lnSpc>
              <a:buFont typeface="Wingdings" pitchFamily="2" charset="2"/>
              <a:buChar char="ü"/>
            </a:pPr>
            <a:r>
              <a:rPr lang="fr-FR" dirty="0">
                <a:effectLst/>
                <a:ea typeface="Times New Roman" panose="02020603050405020304" pitchFamily="18" charset="0"/>
              </a:rPr>
              <a:t>Comprendre les mécanismes de l’hésitation vaccinale et ses déterminants</a:t>
            </a:r>
          </a:p>
          <a:p>
            <a:pPr marL="285750" indent="-285750" algn="just">
              <a:lnSpc>
                <a:spcPct val="100000"/>
              </a:lnSpc>
              <a:buFont typeface="Wingdings" pitchFamily="2" charset="2"/>
              <a:buChar char="ü"/>
            </a:pPr>
            <a:r>
              <a:rPr lang="fr-FR" dirty="0">
                <a:effectLst/>
                <a:ea typeface="Times New Roman" panose="02020603050405020304" pitchFamily="18" charset="0"/>
              </a:rPr>
              <a:t>Disposer de ressources de communication pour lever les objections en cas d’hésitation vaccinale</a:t>
            </a:r>
          </a:p>
          <a:p>
            <a:pPr marL="285750" indent="-285750" algn="just">
              <a:lnSpc>
                <a:spcPct val="100000"/>
              </a:lnSpc>
              <a:buFont typeface="Wingdings" pitchFamily="2" charset="2"/>
              <a:buChar char="ü"/>
            </a:pPr>
            <a:r>
              <a:rPr lang="fr-FR" dirty="0">
                <a:effectLst/>
                <a:ea typeface="Times New Roman" panose="02020603050405020304" pitchFamily="18" charset="0"/>
              </a:rPr>
              <a:t>Connaître les principes de l’entretien motivationnel afin d’échanger de manière constructive et bienveillante avec les autres professionnels de santé et les patients</a:t>
            </a:r>
          </a:p>
          <a:p>
            <a:pPr marL="285750" indent="-285750" algn="just">
              <a:lnSpc>
                <a:spcPct val="100000"/>
              </a:lnSpc>
              <a:buFont typeface="Wingdings" pitchFamily="2" charset="2"/>
              <a:buChar char="ü"/>
            </a:pPr>
            <a:r>
              <a:rPr lang="fr-FR" dirty="0">
                <a:effectLst/>
                <a:ea typeface="Times New Roman" panose="02020603050405020304" pitchFamily="18" charset="0"/>
              </a:rPr>
              <a:t>Identifier les acteurs institutionnels de la vaccination et leurs rôles </a:t>
            </a:r>
          </a:p>
          <a:p>
            <a:pPr marL="285750" indent="-285750" algn="just">
              <a:lnSpc>
                <a:spcPct val="100000"/>
              </a:lnSpc>
              <a:buFont typeface="Wingdings" pitchFamily="2" charset="2"/>
              <a:buChar char="ü"/>
            </a:pPr>
            <a:r>
              <a:rPr lang="fr-FR" dirty="0">
                <a:effectLst/>
                <a:ea typeface="Times New Roman" panose="02020603050405020304" pitchFamily="18" charset="0"/>
              </a:rPr>
              <a:t>Utiliser les ressources utiles mises à disposition du public et des professionnels de santé</a:t>
            </a:r>
          </a:p>
          <a:p>
            <a:pPr marL="0" indent="0" algn="just">
              <a:buNone/>
            </a:pPr>
            <a:endParaRPr lang="fr-FR" dirty="0"/>
          </a:p>
        </p:txBody>
      </p:sp>
      <p:sp>
        <p:nvSpPr>
          <p:cNvPr id="3" name="Rectangle 2">
            <a:extLst>
              <a:ext uri="{FF2B5EF4-FFF2-40B4-BE49-F238E27FC236}">
                <a16:creationId xmlns:a16="http://schemas.microsoft.com/office/drawing/2014/main" id="{E4B370A4-4093-0BB8-2F6D-BBFCFAFA8F31}"/>
              </a:ext>
            </a:extLst>
          </p:cNvPr>
          <p:cNvSpPr/>
          <p:nvPr/>
        </p:nvSpPr>
        <p:spPr>
          <a:xfrm>
            <a:off x="5110385" y="5544338"/>
            <a:ext cx="196553" cy="265257"/>
          </a:xfrm>
          <a:prstGeom prst="rect">
            <a:avLst/>
          </a:prstGeom>
          <a:solidFill>
            <a:srgbClr val="1E27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192D6E62-B519-4326-917C-4E14634289EC}"/>
              </a:ext>
            </a:extLst>
          </p:cNvPr>
          <p:cNvSpPr>
            <a:spLocks noGrp="1"/>
          </p:cNvSpPr>
          <p:nvPr>
            <p:ph type="body" sz="quarter" idx="13"/>
          </p:nvPr>
        </p:nvSpPr>
        <p:spPr>
          <a:xfrm>
            <a:off x="4518663" y="5569976"/>
            <a:ext cx="925008" cy="265257"/>
          </a:xfrm>
        </p:spPr>
        <p:txBody>
          <a:bodyPr/>
          <a:lstStyle/>
          <a:p>
            <a:r>
              <a:rPr lang="fr-FR" dirty="0">
                <a:cs typeface="Calibri" panose="020F0502020204030204" pitchFamily="34" charset="0"/>
              </a:rPr>
              <a:t>10h30</a:t>
            </a:r>
          </a:p>
        </p:txBody>
      </p:sp>
    </p:spTree>
    <p:extLst>
      <p:ext uri="{BB962C8B-B14F-4D97-AF65-F5344CB8AC3E}">
        <p14:creationId xmlns:p14="http://schemas.microsoft.com/office/powerpoint/2010/main" val="412111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05A439F-7DA5-9C4F-7BFF-5937E200FC4D}"/>
              </a:ext>
            </a:extLst>
          </p:cNvPr>
          <p:cNvSpPr txBox="1">
            <a:spLocks noGrp="1"/>
          </p:cNvSpPr>
          <p:nvPr>
            <p:ph type="body" sz="quarter" idx="10"/>
          </p:nvPr>
        </p:nvSpPr>
        <p:spPr>
          <a:xfrm>
            <a:off x="1954168" y="1928247"/>
            <a:ext cx="9172456" cy="3748719"/>
          </a:xfrm>
          <a:prstGeom prst="rect">
            <a:avLst/>
          </a:prstGeom>
          <a:noFill/>
        </p:spPr>
        <p:txBody>
          <a:bodyPr wrap="square">
            <a:spAutoFit/>
          </a:bodyPr>
          <a:lstStyle/>
          <a:p>
            <a:pPr marL="285750" indent="-285750" algn="just">
              <a:buFont typeface="Wingdings" pitchFamily="2" charset="2"/>
              <a:buChar char="ü"/>
            </a:pPr>
            <a:r>
              <a:rPr lang="fr-FR" dirty="0"/>
              <a:t>Cette formation propose d’actualiser les connaissances en vaccinologie, de rappeler aux professionnels les institutions concernées par les vaccins ainsi que les ressources à leur disposition et à celle du grand public. </a:t>
            </a:r>
          </a:p>
          <a:p>
            <a:pPr algn="just"/>
            <a:endParaRPr lang="fr-FR" dirty="0"/>
          </a:p>
          <a:p>
            <a:pPr marL="285750" indent="-285750" algn="just">
              <a:buFont typeface="Wingdings" pitchFamily="2" charset="2"/>
              <a:buChar char="ü"/>
            </a:pPr>
            <a:r>
              <a:rPr lang="fr-FR" dirty="0"/>
              <a:t>Cette formation est conforme aux exigences de l’ </a:t>
            </a:r>
            <a:r>
              <a:rPr lang="fr-FR" dirty="0">
                <a:solidFill>
                  <a:srgbClr val="7EB627"/>
                </a:solidFill>
                <a:hlinkClick r:id="rId2">
                  <a:extLst>
                    <a:ext uri="{A12FA001-AC4F-418D-AE19-62706E023703}">
                      <ahyp:hlinkClr xmlns:ahyp="http://schemas.microsoft.com/office/drawing/2018/hyperlinkcolor" val="tx"/>
                    </a:ext>
                  </a:extLst>
                </a:hlinkClick>
              </a:rPr>
              <a:t>Arrêté du 8 août 2023 fixant le cahier des charges relatif aux conditions techniques à respecter pour exercer l’activité de vaccination et les objectifs pédagogiques de la formation à suivre par certains professionnels de santé en application des articles R. 4311-5-1, R. 5125-33-8, R. 5126-9-1 et R. 6212-2 du code de la santé publique</a:t>
            </a:r>
            <a:r>
              <a:rPr lang="fr-FR" dirty="0">
                <a:solidFill>
                  <a:srgbClr val="7EB627"/>
                </a:solidFill>
              </a:rPr>
              <a:t>.</a:t>
            </a:r>
          </a:p>
          <a:p>
            <a:pPr marL="285750" indent="-285750" algn="just">
              <a:buFont typeface="Wingdings" pitchFamily="2" charset="2"/>
              <a:buChar char="ü"/>
            </a:pPr>
            <a:endParaRPr lang="fr-FR" dirty="0"/>
          </a:p>
          <a:p>
            <a:pPr marL="285750" indent="-285750" algn="just">
              <a:buFont typeface="Wingdings" pitchFamily="2" charset="2"/>
              <a:buChar char="ü"/>
            </a:pPr>
            <a:r>
              <a:rPr lang="fr-FR" dirty="0"/>
              <a:t>Cette formation apporte aux professionnels de santé les leviers pour communiquer efficacement avec les patients, effacer les freins à la vaccination, pour les adultes et les enfants. </a:t>
            </a:r>
          </a:p>
          <a:p>
            <a:pPr marL="0" indent="0" algn="just">
              <a:buNone/>
            </a:pPr>
            <a:endParaRPr lang="fr-FR" dirty="0"/>
          </a:p>
          <a:p>
            <a:pPr marL="285750" indent="-285750" algn="just">
              <a:buFont typeface="Wingdings" pitchFamily="2" charset="2"/>
              <a:buChar char="ü"/>
            </a:pPr>
            <a:r>
              <a:rPr lang="fr-FR" dirty="0"/>
              <a:t>Plusieurs méthodes de communication seront abordées afin de promouvoir de manière constructive la vaccination à d’autres professionnels de santé réticents, ou avec les patients. </a:t>
            </a:r>
          </a:p>
          <a:p>
            <a:pPr marL="0" indent="0" algn="just">
              <a:buNone/>
            </a:pPr>
            <a:endParaRPr lang="fr-FR" dirty="0"/>
          </a:p>
          <a:p>
            <a:pPr marL="285750" indent="-285750" algn="just">
              <a:buFont typeface="Wingdings" pitchFamily="2" charset="2"/>
              <a:buChar char="ü"/>
            </a:pPr>
            <a:r>
              <a:rPr lang="fr-FR" dirty="0"/>
              <a:t>A l’issue de la formation les médecins généralistes  et les  sages femmes seront capables d’expliquer la vaccination et ses intérêts, proposer la vaccination à leurs patients en fonction du calendrier vaccinal afin de prescrire et injecter selon le type de vaccin. Ils seront en mesure d’écouter et de répondre aux objections, avec pour objectif, l’amélioration de la couverture vaccinale. </a:t>
            </a:r>
          </a:p>
          <a:p>
            <a:pPr marL="0" indent="0" algn="just">
              <a:buNone/>
            </a:pPr>
            <a:endParaRPr lang="fr-FR" dirty="0"/>
          </a:p>
          <a:p>
            <a:pPr marL="285750" indent="-285750" algn="just">
              <a:buFont typeface="Wingdings" pitchFamily="2" charset="2"/>
              <a:buChar char="ü"/>
            </a:pPr>
            <a:r>
              <a:rPr lang="fr-FR" dirty="0"/>
              <a:t>Ils pourront conseiller et rassurer les parents concernant la vaccination de leurs enfants. </a:t>
            </a:r>
          </a:p>
          <a:p>
            <a:pPr marL="0" indent="0" algn="just">
              <a:buNone/>
            </a:pPr>
            <a:r>
              <a:rPr lang="fr-FR" dirty="0"/>
              <a:t> </a:t>
            </a:r>
          </a:p>
          <a:p>
            <a:pPr marL="0" indent="0" algn="just">
              <a:buNone/>
            </a:pPr>
            <a:endParaRPr lang="fr-FR" dirty="0"/>
          </a:p>
        </p:txBody>
      </p:sp>
      <p:sp>
        <p:nvSpPr>
          <p:cNvPr id="3" name="Rectangle 2">
            <a:extLst>
              <a:ext uri="{FF2B5EF4-FFF2-40B4-BE49-F238E27FC236}">
                <a16:creationId xmlns:a16="http://schemas.microsoft.com/office/drawing/2014/main" id="{E4B370A4-4093-0BB8-2F6D-BBFCFAFA8F31}"/>
              </a:ext>
            </a:extLst>
          </p:cNvPr>
          <p:cNvSpPr/>
          <p:nvPr/>
        </p:nvSpPr>
        <p:spPr>
          <a:xfrm>
            <a:off x="5110385" y="5544338"/>
            <a:ext cx="196553" cy="265257"/>
          </a:xfrm>
          <a:prstGeom prst="rect">
            <a:avLst/>
          </a:prstGeom>
          <a:solidFill>
            <a:srgbClr val="1E27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192D6E62-B519-4326-917C-4E14634289EC}"/>
              </a:ext>
            </a:extLst>
          </p:cNvPr>
          <p:cNvSpPr>
            <a:spLocks noGrp="1"/>
          </p:cNvSpPr>
          <p:nvPr>
            <p:ph type="body" sz="quarter" idx="13"/>
          </p:nvPr>
        </p:nvSpPr>
        <p:spPr>
          <a:xfrm>
            <a:off x="4518663" y="5569976"/>
            <a:ext cx="925008" cy="265257"/>
          </a:xfrm>
        </p:spPr>
        <p:txBody>
          <a:bodyPr/>
          <a:lstStyle/>
          <a:p>
            <a:r>
              <a:rPr lang="fr-FR" dirty="0">
                <a:cs typeface="Calibri" panose="020F0502020204030204" pitchFamily="34" charset="0"/>
              </a:rPr>
              <a:t>10h30</a:t>
            </a:r>
          </a:p>
        </p:txBody>
      </p:sp>
    </p:spTree>
    <p:extLst>
      <p:ext uri="{BB962C8B-B14F-4D97-AF65-F5344CB8AC3E}">
        <p14:creationId xmlns:p14="http://schemas.microsoft.com/office/powerpoint/2010/main" val="298049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E7E2E8B-6EF8-414D-B265-5FBEC01C177F}"/>
              </a:ext>
            </a:extLst>
          </p:cNvPr>
          <p:cNvSpPr>
            <a:spLocks noGrp="1"/>
          </p:cNvSpPr>
          <p:nvPr>
            <p:ph type="body" sz="quarter" idx="13"/>
          </p:nvPr>
        </p:nvSpPr>
        <p:spPr>
          <a:xfrm>
            <a:off x="1103663" y="1700234"/>
            <a:ext cx="4849769" cy="431800"/>
          </a:xfrm>
        </p:spPr>
        <p:txBody>
          <a:bodyPr/>
          <a:lstStyle/>
          <a:p>
            <a:r>
              <a:rPr lang="fr-FR" dirty="0"/>
              <a:t>Alexane </a:t>
            </a:r>
            <a:r>
              <a:rPr lang="fr-FR" dirty="0" err="1"/>
              <a:t>Gonté</a:t>
            </a:r>
            <a:endParaRPr lang="fr-FR" dirty="0"/>
          </a:p>
        </p:txBody>
      </p:sp>
      <p:sp>
        <p:nvSpPr>
          <p:cNvPr id="10" name="Espace réservé du texte 9">
            <a:extLst>
              <a:ext uri="{FF2B5EF4-FFF2-40B4-BE49-F238E27FC236}">
                <a16:creationId xmlns:a16="http://schemas.microsoft.com/office/drawing/2014/main" id="{2D907682-429F-4439-9179-B624CBE1F1D1}"/>
              </a:ext>
            </a:extLst>
          </p:cNvPr>
          <p:cNvSpPr>
            <a:spLocks noGrp="1"/>
          </p:cNvSpPr>
          <p:nvPr>
            <p:ph type="body" sz="quarter" idx="14"/>
          </p:nvPr>
        </p:nvSpPr>
        <p:spPr>
          <a:xfrm>
            <a:off x="1034034" y="978080"/>
            <a:ext cx="6296621" cy="506412"/>
          </a:xfrm>
        </p:spPr>
        <p:txBody>
          <a:bodyPr/>
          <a:lstStyle/>
          <a:p>
            <a:r>
              <a:rPr lang="fr-FR" dirty="0"/>
              <a:t>CONCEPTEUR / CONCEPTRICE</a:t>
            </a:r>
          </a:p>
        </p:txBody>
      </p:sp>
      <p:sp>
        <p:nvSpPr>
          <p:cNvPr id="2" name="Rectangle 1">
            <a:extLst>
              <a:ext uri="{FF2B5EF4-FFF2-40B4-BE49-F238E27FC236}">
                <a16:creationId xmlns:a16="http://schemas.microsoft.com/office/drawing/2014/main" id="{9864EB43-5514-EA27-948A-8FBB3A5BF622}"/>
              </a:ext>
            </a:extLst>
          </p:cNvPr>
          <p:cNvSpPr/>
          <p:nvPr/>
        </p:nvSpPr>
        <p:spPr>
          <a:xfrm>
            <a:off x="1333145" y="2503918"/>
            <a:ext cx="3905576" cy="59820"/>
          </a:xfrm>
          <a:prstGeom prst="rect">
            <a:avLst/>
          </a:prstGeom>
          <a:solidFill>
            <a:srgbClr val="1C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BAA26364-6D78-1965-A6E3-DD0797AE499F}"/>
              </a:ext>
            </a:extLst>
          </p:cNvPr>
          <p:cNvCxnSpPr>
            <a:cxnSpLocks/>
          </p:cNvCxnSpPr>
          <p:nvPr/>
        </p:nvCxnSpPr>
        <p:spPr>
          <a:xfrm>
            <a:off x="1187858" y="1484492"/>
            <a:ext cx="2899690"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Espace réservé du texte 5">
            <a:extLst>
              <a:ext uri="{FF2B5EF4-FFF2-40B4-BE49-F238E27FC236}">
                <a16:creationId xmlns:a16="http://schemas.microsoft.com/office/drawing/2014/main" id="{CF1359B0-92C1-41D1-8E67-7BB96157205B}"/>
              </a:ext>
            </a:extLst>
          </p:cNvPr>
          <p:cNvSpPr>
            <a:spLocks noGrp="1"/>
          </p:cNvSpPr>
          <p:nvPr>
            <p:ph type="body" sz="quarter" idx="10"/>
          </p:nvPr>
        </p:nvSpPr>
        <p:spPr>
          <a:xfrm>
            <a:off x="1121121" y="2341934"/>
            <a:ext cx="6433361" cy="4545980"/>
          </a:xfrm>
        </p:spPr>
        <p:txBody>
          <a:bodyPr/>
          <a:lstStyle/>
          <a:p>
            <a:r>
              <a:rPr lang="fr-FR" sz="1100" b="1" u="sng" dirty="0">
                <a:latin typeface="Montserrat" panose="00000500000000000000" pitchFamily="2" charset="0"/>
              </a:rPr>
              <a:t>PHARMACIENNE</a:t>
            </a:r>
            <a:r>
              <a:rPr lang="fr-FR" sz="1100" b="1" dirty="0">
                <a:latin typeface="Montserrat" panose="00000500000000000000" pitchFamily="2" charset="0"/>
              </a:rPr>
              <a:t> </a:t>
            </a:r>
          </a:p>
          <a:p>
            <a:endParaRPr lang="fr-FR" sz="1100" dirty="0">
              <a:latin typeface="Montserrat" panose="00000500000000000000" pitchFamily="2" charset="0"/>
            </a:endParaRPr>
          </a:p>
          <a:p>
            <a:r>
              <a:rPr lang="fr-FR" sz="1100" dirty="0">
                <a:solidFill>
                  <a:srgbClr val="7EB627"/>
                </a:solidFill>
                <a:latin typeface="Montserrat" panose="00000500000000000000" pitchFamily="2" charset="0"/>
              </a:rPr>
              <a:t>2003 à aujourd’hui </a:t>
            </a:r>
            <a:r>
              <a:rPr lang="fr-FR" sz="1100" dirty="0">
                <a:latin typeface="Montserrat" panose="00000500000000000000" pitchFamily="2" charset="0"/>
              </a:rPr>
              <a:t>exerce en officine , elle s’est spécialisée dans la prise en charge nutritionnelle des patients, l’accompagnement diététique des affections longues durée.</a:t>
            </a:r>
          </a:p>
          <a:p>
            <a:r>
              <a:rPr lang="fr-FR" sz="1100" dirty="0">
                <a:latin typeface="Montserrat" panose="00000500000000000000" pitchFamily="2" charset="0"/>
              </a:rPr>
              <a:t>Elle élabore avec ses patients des protocoles diététiques pour lutter contre le surpoids, diminuer le risque cardiovasculaire, accompagner les patients atteints de cancer et autres affections longues, en parallèle des traitements prescrits. </a:t>
            </a:r>
          </a:p>
          <a:p>
            <a:endParaRPr lang="fr-FR" sz="1100" dirty="0">
              <a:latin typeface="Montserrat" panose="00000500000000000000" pitchFamily="2" charset="0"/>
            </a:endParaRPr>
          </a:p>
          <a:p>
            <a:r>
              <a:rPr lang="fr-FR" sz="1100" dirty="0">
                <a:solidFill>
                  <a:srgbClr val="7EB627"/>
                </a:solidFill>
                <a:latin typeface="Montserrat" panose="00000500000000000000" pitchFamily="2" charset="0"/>
              </a:rPr>
              <a:t>Depuis 2019 </a:t>
            </a:r>
            <a:r>
              <a:rPr lang="fr-FR" sz="1100" dirty="0">
                <a:latin typeface="Montserrat" panose="00000500000000000000" pitchFamily="2" charset="0"/>
              </a:rPr>
              <a:t>dans le cadre de son rôle de manager de comptoir en officine elle pratique et supervise la vaccination et les tests antigéniques. </a:t>
            </a:r>
          </a:p>
          <a:p>
            <a:pPr marL="171450" indent="-171450">
              <a:buFont typeface="Wingdings" panose="05000000000000000000" pitchFamily="2" charset="2"/>
              <a:buChar char="§"/>
            </a:pPr>
            <a:endParaRPr lang="fr-FR" sz="1100" dirty="0">
              <a:latin typeface="Montserrat" panose="00000500000000000000" pitchFamily="2" charset="0"/>
            </a:endParaRPr>
          </a:p>
          <a:p>
            <a:r>
              <a:rPr lang="fr-FR" sz="1100" b="1" u="sng" dirty="0">
                <a:latin typeface="Montserrat SemiBold" panose="00000700000000000000" pitchFamily="50" charset="0"/>
              </a:rPr>
              <a:t>FORMATION</a:t>
            </a:r>
          </a:p>
          <a:p>
            <a:r>
              <a:rPr lang="fr-FR" sz="1100" b="1" u="sng" dirty="0">
                <a:latin typeface="Montserrat SemiBold" panose="00000700000000000000" pitchFamily="50" charset="0"/>
              </a:rPr>
              <a:t> </a:t>
            </a:r>
          </a:p>
          <a:p>
            <a:r>
              <a:rPr lang="fr-FR" sz="1100" dirty="0">
                <a:solidFill>
                  <a:srgbClr val="7EB627"/>
                </a:solidFill>
                <a:latin typeface="Montserrat" panose="00000500000000000000" pitchFamily="50" charset="0"/>
              </a:rPr>
              <a:t>2010</a:t>
            </a:r>
            <a:r>
              <a:rPr lang="fr-FR" sz="1100" dirty="0"/>
              <a:t> </a:t>
            </a:r>
            <a:r>
              <a:rPr lang="fr-FR" sz="1100" dirty="0">
                <a:latin typeface="Montserrat" panose="00000500000000000000" pitchFamily="50" charset="0"/>
              </a:rPr>
              <a:t>: diplôme d’état de Docteur en pharmacie</a:t>
            </a:r>
          </a:p>
          <a:p>
            <a:r>
              <a:rPr lang="fr-FR" sz="1100" dirty="0">
                <a:solidFill>
                  <a:srgbClr val="7EB627"/>
                </a:solidFill>
                <a:latin typeface="Montserrat" panose="00000500000000000000" pitchFamily="50" charset="0"/>
              </a:rPr>
              <a:t>2020</a:t>
            </a:r>
            <a:r>
              <a:rPr lang="fr-FR" sz="1100" dirty="0"/>
              <a:t> </a:t>
            </a:r>
            <a:r>
              <a:rPr lang="fr-FR" sz="1100" dirty="0">
                <a:latin typeface="Montserrat" panose="00000500000000000000" pitchFamily="50" charset="0"/>
              </a:rPr>
              <a:t>: DU de Nutrition, Micronutrition, Exercice et Santé délivré par l’université de Poitiers.</a:t>
            </a:r>
          </a:p>
          <a:p>
            <a:endParaRPr lang="fr-FR" sz="1100" dirty="0">
              <a:latin typeface="Montserrat" panose="00000500000000000000" pitchFamily="2" charset="0"/>
            </a:endParaRPr>
          </a:p>
          <a:p>
            <a:r>
              <a:rPr lang="fr-FR" sz="1100" b="1" u="sng" dirty="0">
                <a:latin typeface="Montserrat" panose="00000500000000000000" pitchFamily="2" charset="0"/>
              </a:rPr>
              <a:t>CONSULTANTE</a:t>
            </a:r>
            <a:r>
              <a:rPr lang="fr-FR" sz="1100" u="sng" dirty="0">
                <a:latin typeface="Montserrat" panose="00000500000000000000" pitchFamily="2" charset="0"/>
              </a:rPr>
              <a:t> – </a:t>
            </a:r>
            <a:r>
              <a:rPr lang="fr-FR" sz="1100" b="1" u="sng" dirty="0">
                <a:latin typeface="Montserrat" panose="00000500000000000000" pitchFamily="2" charset="0"/>
              </a:rPr>
              <a:t>FORMATRICE</a:t>
            </a:r>
          </a:p>
          <a:p>
            <a:endParaRPr lang="fr-FR" sz="1100" b="1" u="sng" dirty="0">
              <a:latin typeface="Montserrat" panose="00000500000000000000" pitchFamily="2" charset="0"/>
            </a:endParaRPr>
          </a:p>
          <a:p>
            <a:r>
              <a:rPr lang="fr-FR" sz="1100" dirty="0">
                <a:solidFill>
                  <a:srgbClr val="7EB627"/>
                </a:solidFill>
                <a:latin typeface="Montserrat" panose="00000500000000000000" pitchFamily="2" charset="0"/>
              </a:rPr>
              <a:t>2010</a:t>
            </a:r>
            <a:r>
              <a:rPr lang="fr-FR" sz="1100" dirty="0">
                <a:latin typeface="Montserrat" panose="00000500000000000000" pitchFamily="2" charset="0"/>
              </a:rPr>
              <a:t> : le DU de management International à IAE d’Aix en Provence</a:t>
            </a:r>
          </a:p>
          <a:p>
            <a:r>
              <a:rPr lang="fr-FR" sz="1100" dirty="0">
                <a:solidFill>
                  <a:srgbClr val="7EB627"/>
                </a:solidFill>
                <a:latin typeface="Montserrat" panose="00000500000000000000" pitchFamily="2" charset="0"/>
              </a:rPr>
              <a:t>Depuis 2013</a:t>
            </a:r>
            <a:r>
              <a:rPr lang="fr-FR" sz="1100" dirty="0">
                <a:latin typeface="Montserrat" panose="00000500000000000000" pitchFamily="2" charset="0"/>
              </a:rPr>
              <a:t> : Conseillère en formation – Formatrice au sein d’organisme de formation auprès des professionnels de santé</a:t>
            </a:r>
          </a:p>
          <a:p>
            <a:r>
              <a:rPr lang="fr-FR" sz="1100" dirty="0">
                <a:solidFill>
                  <a:srgbClr val="7EB627"/>
                </a:solidFill>
                <a:latin typeface="Montserrat" panose="00000500000000000000" pitchFamily="2" charset="0"/>
              </a:rPr>
              <a:t>De 2015 à 2019 </a:t>
            </a:r>
            <a:r>
              <a:rPr lang="fr-FR" sz="1100" dirty="0">
                <a:latin typeface="Montserrat" panose="00000500000000000000" pitchFamily="2" charset="0"/>
              </a:rPr>
              <a:t>:formatrice pour plusieurs laboratoires en micronutrition auprès des pharmaciens d’officine et des préparateurs</a:t>
            </a:r>
          </a:p>
          <a:p>
            <a:r>
              <a:rPr lang="fr-FR" sz="1100" dirty="0">
                <a:solidFill>
                  <a:srgbClr val="7EB627"/>
                </a:solidFill>
                <a:latin typeface="Montserrat" panose="00000500000000000000" pitchFamily="2" charset="0"/>
              </a:rPr>
              <a:t>Depuis 2019 </a:t>
            </a:r>
            <a:r>
              <a:rPr lang="fr-FR" sz="1100" dirty="0">
                <a:latin typeface="Montserrat" panose="00000500000000000000" pitchFamily="2" charset="0"/>
              </a:rPr>
              <a:t>: Professeur d’anatomie, physiologie et de  pharmacologie au Centre de Formation des Apprentis du Var, pour les étudiants préparateurs en pharmacie. </a:t>
            </a:r>
          </a:p>
          <a:p>
            <a:endParaRPr lang="fr-FR" dirty="0">
              <a:latin typeface="Montserrat" panose="00000500000000000000" pitchFamily="50" charset="0"/>
            </a:endParaRPr>
          </a:p>
          <a:p>
            <a:endParaRPr lang="fr-FR" dirty="0"/>
          </a:p>
          <a:p>
            <a:endParaRPr lang="fr-FR" dirty="0">
              <a:latin typeface="Montserrat" panose="00000500000000000000" pitchFamily="50" charset="0"/>
            </a:endParaRPr>
          </a:p>
          <a:p>
            <a:pPr marL="171450" indent="-171450">
              <a:buFont typeface="Wingdings" panose="05000000000000000000" pitchFamily="2" charset="2"/>
              <a:buChar char="§"/>
            </a:pPr>
            <a:endParaRPr lang="fr-FR" dirty="0">
              <a:latin typeface="Montserrat" panose="00000500000000000000" pitchFamily="2" charset="0"/>
            </a:endParaRPr>
          </a:p>
          <a:p>
            <a:pPr marL="171450" indent="-171450">
              <a:buFont typeface="Wingdings" panose="05000000000000000000" pitchFamily="2" charset="2"/>
              <a:buChar char="§"/>
            </a:pPr>
            <a:endParaRPr lang="fr-FR" dirty="0">
              <a:latin typeface="Montserrat" panose="00000500000000000000" pitchFamily="2" charset="0"/>
            </a:endParaRPr>
          </a:p>
          <a:p>
            <a:endParaRPr lang="fr-FR" dirty="0"/>
          </a:p>
        </p:txBody>
      </p:sp>
    </p:spTree>
    <p:extLst>
      <p:ext uri="{BB962C8B-B14F-4D97-AF65-F5344CB8AC3E}">
        <p14:creationId xmlns:p14="http://schemas.microsoft.com/office/powerpoint/2010/main" val="411787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AACBB29-E64C-4C55-BE3E-D08B71B1BBFE}"/>
              </a:ext>
            </a:extLst>
          </p:cNvPr>
          <p:cNvSpPr>
            <a:spLocks noGrp="1"/>
          </p:cNvSpPr>
          <p:nvPr>
            <p:ph type="body" sz="quarter" idx="10"/>
          </p:nvPr>
        </p:nvSpPr>
        <p:spPr>
          <a:xfrm>
            <a:off x="970925" y="2008998"/>
            <a:ext cx="4250555" cy="257175"/>
          </a:xfrm>
        </p:spPr>
        <p:txBody>
          <a:bodyPr/>
          <a:lstStyle/>
          <a:p>
            <a:r>
              <a:rPr lang="fr-FR" dirty="0"/>
              <a:t>Chapitre 01 : L’Histoire de la vaccination</a:t>
            </a:r>
          </a:p>
          <a:p>
            <a:r>
              <a:rPr lang="fr-FR" dirty="0"/>
              <a:t>et la Politique vaccinale</a:t>
            </a:r>
          </a:p>
        </p:txBody>
      </p:sp>
      <p:sp>
        <p:nvSpPr>
          <p:cNvPr id="3" name="Espace réservé du texte 2">
            <a:extLst>
              <a:ext uri="{FF2B5EF4-FFF2-40B4-BE49-F238E27FC236}">
                <a16:creationId xmlns:a16="http://schemas.microsoft.com/office/drawing/2014/main" id="{9529B424-8477-48FF-81E1-DFA311912663}"/>
              </a:ext>
            </a:extLst>
          </p:cNvPr>
          <p:cNvSpPr>
            <a:spLocks noGrp="1"/>
          </p:cNvSpPr>
          <p:nvPr>
            <p:ph type="body" sz="quarter" idx="12"/>
          </p:nvPr>
        </p:nvSpPr>
        <p:spPr>
          <a:xfrm>
            <a:off x="970925" y="3397119"/>
            <a:ext cx="4037908" cy="257175"/>
          </a:xfrm>
        </p:spPr>
        <p:txBody>
          <a:bodyPr/>
          <a:lstStyle/>
          <a:p>
            <a:r>
              <a:rPr lang="fr-FR" dirty="0"/>
              <a:t>Chapitre 02 : Vaccinologie </a:t>
            </a:r>
          </a:p>
        </p:txBody>
      </p:sp>
      <p:sp>
        <p:nvSpPr>
          <p:cNvPr id="4" name="Espace réservé du texte 3">
            <a:extLst>
              <a:ext uri="{FF2B5EF4-FFF2-40B4-BE49-F238E27FC236}">
                <a16:creationId xmlns:a16="http://schemas.microsoft.com/office/drawing/2014/main" id="{22CD0577-8DA1-4A25-9BE0-81C318859A3B}"/>
              </a:ext>
            </a:extLst>
          </p:cNvPr>
          <p:cNvSpPr>
            <a:spLocks noGrp="1"/>
          </p:cNvSpPr>
          <p:nvPr>
            <p:ph type="body" sz="quarter" idx="14"/>
          </p:nvPr>
        </p:nvSpPr>
        <p:spPr>
          <a:xfrm>
            <a:off x="6128045" y="1880410"/>
            <a:ext cx="3722853" cy="257175"/>
          </a:xfrm>
        </p:spPr>
        <p:txBody>
          <a:bodyPr/>
          <a:lstStyle/>
          <a:p>
            <a:r>
              <a:rPr lang="fr-FR" dirty="0"/>
              <a:t>Chapitre </a:t>
            </a:r>
            <a:r>
              <a:rPr lang="fr-FR"/>
              <a:t>03 : Les </a:t>
            </a:r>
            <a:r>
              <a:rPr lang="fr-FR" dirty="0"/>
              <a:t>maladies à prévention vaccinale : calendrier vaccinal à tous les âges</a:t>
            </a:r>
          </a:p>
        </p:txBody>
      </p:sp>
      <p:sp>
        <p:nvSpPr>
          <p:cNvPr id="5" name="Espace réservé du texte 4">
            <a:extLst>
              <a:ext uri="{FF2B5EF4-FFF2-40B4-BE49-F238E27FC236}">
                <a16:creationId xmlns:a16="http://schemas.microsoft.com/office/drawing/2014/main" id="{5FCAA18D-8644-435A-97C4-C035112FB8C1}"/>
              </a:ext>
            </a:extLst>
          </p:cNvPr>
          <p:cNvSpPr>
            <a:spLocks noGrp="1"/>
          </p:cNvSpPr>
          <p:nvPr>
            <p:ph type="body" sz="quarter" idx="16"/>
          </p:nvPr>
        </p:nvSpPr>
        <p:spPr>
          <a:xfrm>
            <a:off x="6128046" y="3739687"/>
            <a:ext cx="3372546" cy="257175"/>
          </a:xfrm>
        </p:spPr>
        <p:txBody>
          <a:bodyPr/>
          <a:lstStyle/>
          <a:p>
            <a:r>
              <a:rPr lang="fr-FR" dirty="0"/>
              <a:t>Chapitre 04 : Les vaccinations spécifiques </a:t>
            </a:r>
          </a:p>
        </p:txBody>
      </p:sp>
      <p:sp>
        <p:nvSpPr>
          <p:cNvPr id="15" name="Espace réservé du texte 14">
            <a:extLst>
              <a:ext uri="{FF2B5EF4-FFF2-40B4-BE49-F238E27FC236}">
                <a16:creationId xmlns:a16="http://schemas.microsoft.com/office/drawing/2014/main" id="{96B7E5E5-7BF6-4686-82B8-C2D88EB908CE}"/>
              </a:ext>
            </a:extLst>
          </p:cNvPr>
          <p:cNvSpPr>
            <a:spLocks noGrp="1"/>
          </p:cNvSpPr>
          <p:nvPr>
            <p:ph type="body" sz="quarter" idx="23"/>
          </p:nvPr>
        </p:nvSpPr>
        <p:spPr>
          <a:xfrm>
            <a:off x="970925" y="2490823"/>
            <a:ext cx="4412925" cy="509321"/>
          </a:xfrm>
        </p:spPr>
        <p:txBody>
          <a:bodyPr/>
          <a:lstStyle/>
          <a:p>
            <a:r>
              <a:rPr lang="fr-FR" dirty="0"/>
              <a:t>Module 01 : Histoire de la vaccination </a:t>
            </a:r>
          </a:p>
          <a:p>
            <a:r>
              <a:rPr lang="fr-FR" dirty="0"/>
              <a:t>Module 02 : Politique vaccinale </a:t>
            </a:r>
          </a:p>
        </p:txBody>
      </p:sp>
      <p:sp>
        <p:nvSpPr>
          <p:cNvPr id="17" name="Espace réservé du texte 16">
            <a:extLst>
              <a:ext uri="{FF2B5EF4-FFF2-40B4-BE49-F238E27FC236}">
                <a16:creationId xmlns:a16="http://schemas.microsoft.com/office/drawing/2014/main" id="{CCC6890E-3C8B-4657-8847-513BBAF484AA}"/>
              </a:ext>
            </a:extLst>
          </p:cNvPr>
          <p:cNvSpPr>
            <a:spLocks noGrp="1"/>
          </p:cNvSpPr>
          <p:nvPr>
            <p:ph type="body" sz="quarter" idx="28"/>
          </p:nvPr>
        </p:nvSpPr>
        <p:spPr>
          <a:xfrm>
            <a:off x="970925" y="3809172"/>
            <a:ext cx="4412925" cy="1119187"/>
          </a:xfrm>
        </p:spPr>
        <p:txBody>
          <a:bodyPr/>
          <a:lstStyle/>
          <a:p>
            <a:r>
              <a:rPr lang="fr-FR" dirty="0"/>
              <a:t>Module 01  :Physiologie de la réponse immunitaire</a:t>
            </a:r>
          </a:p>
          <a:p>
            <a:r>
              <a:rPr lang="fr-FR" dirty="0"/>
              <a:t>Module 02 : Principe de la vaccination </a:t>
            </a:r>
          </a:p>
          <a:p>
            <a:r>
              <a:rPr lang="fr-FR" dirty="0"/>
              <a:t>Module 03 : La vaccination en pratique </a:t>
            </a:r>
          </a:p>
        </p:txBody>
      </p:sp>
      <p:sp>
        <p:nvSpPr>
          <p:cNvPr id="19" name="Espace réservé du texte 18">
            <a:extLst>
              <a:ext uri="{FF2B5EF4-FFF2-40B4-BE49-F238E27FC236}">
                <a16:creationId xmlns:a16="http://schemas.microsoft.com/office/drawing/2014/main" id="{8520F239-F25E-4F72-B81D-2B46C31873C0}"/>
              </a:ext>
            </a:extLst>
          </p:cNvPr>
          <p:cNvSpPr>
            <a:spLocks noGrp="1"/>
          </p:cNvSpPr>
          <p:nvPr>
            <p:ph type="body" sz="quarter" idx="24"/>
          </p:nvPr>
        </p:nvSpPr>
        <p:spPr>
          <a:xfrm>
            <a:off x="6096000" y="4188252"/>
            <a:ext cx="3863451" cy="1119187"/>
          </a:xfrm>
        </p:spPr>
        <p:txBody>
          <a:bodyPr/>
          <a:lstStyle/>
          <a:p>
            <a:r>
              <a:rPr lang="fr-FR" dirty="0"/>
              <a:t>Module 01 : Vaccinations spécifiques </a:t>
            </a:r>
          </a:p>
          <a:p>
            <a:r>
              <a:rPr lang="fr-FR" dirty="0"/>
              <a:t>Module 02 : Populations particulières et contre-indications </a:t>
            </a:r>
          </a:p>
          <a:p>
            <a:endParaRPr lang="fr-FR" dirty="0"/>
          </a:p>
        </p:txBody>
      </p:sp>
      <p:sp>
        <p:nvSpPr>
          <p:cNvPr id="23" name="Espace réservé du texte 22">
            <a:extLst>
              <a:ext uri="{FF2B5EF4-FFF2-40B4-BE49-F238E27FC236}">
                <a16:creationId xmlns:a16="http://schemas.microsoft.com/office/drawing/2014/main" id="{4E443E52-FD66-46F4-8696-624A4BB64EA2}"/>
              </a:ext>
            </a:extLst>
          </p:cNvPr>
          <p:cNvSpPr>
            <a:spLocks noGrp="1"/>
          </p:cNvSpPr>
          <p:nvPr>
            <p:ph type="body" sz="quarter" idx="27"/>
          </p:nvPr>
        </p:nvSpPr>
        <p:spPr>
          <a:xfrm>
            <a:off x="6103581" y="2414356"/>
            <a:ext cx="3747318" cy="1119187"/>
          </a:xfrm>
        </p:spPr>
        <p:txBody>
          <a:bodyPr/>
          <a:lstStyle/>
          <a:p>
            <a:r>
              <a:rPr lang="fr-FR" dirty="0"/>
              <a:t>Module 01 : Maladie à prévention vaccinale , Calendrier vaccinal du nourrisson et de l’enfant</a:t>
            </a:r>
          </a:p>
          <a:p>
            <a:r>
              <a:rPr lang="fr-FR" dirty="0"/>
              <a:t>Module 02 : Calendrier vaccinal de l’enfant et de l’adolescent</a:t>
            </a:r>
          </a:p>
          <a:p>
            <a:r>
              <a:rPr lang="fr-FR" dirty="0"/>
              <a:t>Module 03  : Calendrier vaccinal de l’adulte et du sénior </a:t>
            </a:r>
          </a:p>
        </p:txBody>
      </p:sp>
    </p:spTree>
    <p:extLst>
      <p:ext uri="{BB962C8B-B14F-4D97-AF65-F5344CB8AC3E}">
        <p14:creationId xmlns:p14="http://schemas.microsoft.com/office/powerpoint/2010/main" val="329908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8B7311D-8E30-D94A-35AB-726544A8121E}"/>
              </a:ext>
            </a:extLst>
          </p:cNvPr>
          <p:cNvSpPr>
            <a:spLocks noGrp="1"/>
          </p:cNvSpPr>
          <p:nvPr>
            <p:ph type="body" sz="quarter" idx="10"/>
          </p:nvPr>
        </p:nvSpPr>
        <p:spPr>
          <a:xfrm>
            <a:off x="1144045" y="3881477"/>
            <a:ext cx="4037908" cy="257175"/>
          </a:xfrm>
        </p:spPr>
        <p:txBody>
          <a:bodyPr/>
          <a:lstStyle/>
          <a:p>
            <a:r>
              <a:rPr lang="fr-FR" dirty="0"/>
              <a:t>Chapitre 06 : Professionnels de santé et vaccination</a:t>
            </a:r>
          </a:p>
        </p:txBody>
      </p:sp>
      <p:sp>
        <p:nvSpPr>
          <p:cNvPr id="3" name="Espace réservé du texte 2">
            <a:extLst>
              <a:ext uri="{FF2B5EF4-FFF2-40B4-BE49-F238E27FC236}">
                <a16:creationId xmlns:a16="http://schemas.microsoft.com/office/drawing/2014/main" id="{B19B74DB-3287-DED5-31B9-CA242C3134D0}"/>
              </a:ext>
            </a:extLst>
          </p:cNvPr>
          <p:cNvSpPr>
            <a:spLocks noGrp="1"/>
          </p:cNvSpPr>
          <p:nvPr>
            <p:ph type="body" sz="quarter" idx="12"/>
          </p:nvPr>
        </p:nvSpPr>
        <p:spPr>
          <a:xfrm>
            <a:off x="6444304" y="2654025"/>
            <a:ext cx="4721573" cy="257175"/>
          </a:xfrm>
        </p:spPr>
        <p:txBody>
          <a:bodyPr/>
          <a:lstStyle/>
          <a:p>
            <a:r>
              <a:rPr lang="fr-FR" dirty="0"/>
              <a:t>QUESTIONNAIRE  VALIDATION chapitres 1 à 6   </a:t>
            </a:r>
          </a:p>
        </p:txBody>
      </p:sp>
      <p:sp>
        <p:nvSpPr>
          <p:cNvPr id="8" name="Espace réservé du texte 7">
            <a:extLst>
              <a:ext uri="{FF2B5EF4-FFF2-40B4-BE49-F238E27FC236}">
                <a16:creationId xmlns:a16="http://schemas.microsoft.com/office/drawing/2014/main" id="{860806D2-CECE-4079-4634-7DF41334AAC5}"/>
              </a:ext>
            </a:extLst>
          </p:cNvPr>
          <p:cNvSpPr>
            <a:spLocks noGrp="1"/>
          </p:cNvSpPr>
          <p:nvPr>
            <p:ph type="body" sz="quarter" idx="23"/>
          </p:nvPr>
        </p:nvSpPr>
        <p:spPr>
          <a:xfrm>
            <a:off x="1144045" y="4361021"/>
            <a:ext cx="4264667" cy="1474101"/>
          </a:xfrm>
        </p:spPr>
        <p:txBody>
          <a:bodyPr/>
          <a:lstStyle/>
          <a:p>
            <a:r>
              <a:rPr lang="fr-FR" dirty="0"/>
              <a:t>Module 01 : La vaccination chez les professionnels de santé </a:t>
            </a:r>
          </a:p>
          <a:p>
            <a:r>
              <a:rPr lang="fr-FR" dirty="0"/>
              <a:t>Module 02 : Présentation de la vaccination par les     professionnels de santé</a:t>
            </a:r>
          </a:p>
          <a:p>
            <a:r>
              <a:rPr lang="fr-FR" dirty="0"/>
              <a:t>Module 03 : Sensibilisation du public </a:t>
            </a:r>
          </a:p>
          <a:p>
            <a:r>
              <a:rPr lang="fr-FR" dirty="0"/>
              <a:t>Module 04 : Repérer les patients à risque</a:t>
            </a:r>
          </a:p>
          <a:p>
            <a:r>
              <a:rPr lang="fr-FR" dirty="0"/>
              <a:t>Module 05 : Accompagner les patients dans leurs décisions</a:t>
            </a:r>
          </a:p>
        </p:txBody>
      </p:sp>
      <p:sp>
        <p:nvSpPr>
          <p:cNvPr id="14" name="Espace réservé du texte 5">
            <a:extLst>
              <a:ext uri="{FF2B5EF4-FFF2-40B4-BE49-F238E27FC236}">
                <a16:creationId xmlns:a16="http://schemas.microsoft.com/office/drawing/2014/main" id="{E589F70E-6305-9585-FBC5-EB85CCC3E9FB}"/>
              </a:ext>
            </a:extLst>
          </p:cNvPr>
          <p:cNvSpPr txBox="1">
            <a:spLocks/>
          </p:cNvSpPr>
          <p:nvPr/>
        </p:nvSpPr>
        <p:spPr>
          <a:xfrm>
            <a:off x="1144045" y="1874599"/>
            <a:ext cx="4142351" cy="2571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7EB627"/>
                </a:solidFill>
                <a:latin typeface="Montserrat SemiBold" panose="000007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7EB627"/>
                </a:solidFill>
                <a:effectLst/>
                <a:uLnTx/>
                <a:uFillTx/>
                <a:latin typeface="Montserrat SemiBold" panose="00000700000000000000" pitchFamily="50" charset="0"/>
                <a:ea typeface="+mn-ea"/>
                <a:cs typeface="+mn-cs"/>
              </a:rPr>
              <a:t>Chapitre 05 :</a:t>
            </a:r>
            <a:r>
              <a:rPr lang="fr-FR" dirty="0"/>
              <a:t> Traçabilité , transmission et sécurité vaccinale</a:t>
            </a:r>
            <a:endParaRPr kumimoji="0" lang="fr-FR" sz="1200" b="0" i="0" u="none" strike="noStrike" kern="1200" cap="none" spc="0" normalizeH="0" baseline="0" noProof="0" dirty="0">
              <a:ln>
                <a:noFill/>
              </a:ln>
              <a:solidFill>
                <a:srgbClr val="7EB627"/>
              </a:solidFill>
              <a:effectLst/>
              <a:uLnTx/>
              <a:uFillTx/>
              <a:latin typeface="Montserrat SemiBold" panose="00000700000000000000" pitchFamily="50" charset="0"/>
              <a:ea typeface="+mn-ea"/>
              <a:cs typeface="+mn-cs"/>
            </a:endParaRPr>
          </a:p>
        </p:txBody>
      </p:sp>
      <p:sp>
        <p:nvSpPr>
          <p:cNvPr id="15" name="Espace réservé du texte 20">
            <a:extLst>
              <a:ext uri="{FF2B5EF4-FFF2-40B4-BE49-F238E27FC236}">
                <a16:creationId xmlns:a16="http://schemas.microsoft.com/office/drawing/2014/main" id="{CBFE6CAA-6FF7-544E-C421-EA0F13EBEF86}"/>
              </a:ext>
            </a:extLst>
          </p:cNvPr>
          <p:cNvSpPr txBox="1">
            <a:spLocks/>
          </p:cNvSpPr>
          <p:nvPr/>
        </p:nvSpPr>
        <p:spPr>
          <a:xfrm>
            <a:off x="1144045" y="2378629"/>
            <a:ext cx="4603653" cy="1170463"/>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b="0" i="0" u="none" strike="noStrike" kern="1200" cap="none" spc="0" normalizeH="0" baseline="0" noProof="0" dirty="0">
                <a:ln>
                  <a:noFill/>
                </a:ln>
                <a:solidFill>
                  <a:prstClr val="white"/>
                </a:solidFill>
                <a:effectLst/>
                <a:uLnTx/>
                <a:uFillTx/>
                <a:latin typeface="Montserrat"/>
                <a:ea typeface="+mn-ea"/>
                <a:cs typeface="+mn-cs"/>
              </a:rPr>
              <a:t>Module 01 : Etapes du développement d’un vaccin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b="0" i="0" u="none" strike="noStrike" kern="1200" cap="none" spc="0" normalizeH="0" baseline="0" noProof="0" dirty="0">
                <a:ln>
                  <a:noFill/>
                </a:ln>
                <a:solidFill>
                  <a:prstClr val="white"/>
                </a:solidFill>
                <a:effectLst/>
                <a:uLnTx/>
                <a:uFillTx/>
                <a:latin typeface="Montserrat"/>
                <a:ea typeface="+mn-ea"/>
                <a:cs typeface="+mn-cs"/>
              </a:rPr>
              <a:t>Module 02 : Les MAPI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b="0" i="0" u="none" strike="noStrike" kern="1200" cap="none" spc="0" normalizeH="0" baseline="0" noProof="0" dirty="0">
                <a:ln>
                  <a:noFill/>
                </a:ln>
                <a:solidFill>
                  <a:prstClr val="white"/>
                </a:solidFill>
                <a:effectLst/>
                <a:uLnTx/>
                <a:uFillTx/>
                <a:latin typeface="Montserrat"/>
                <a:ea typeface="+mn-ea"/>
                <a:cs typeface="+mn-cs"/>
              </a:rPr>
              <a:t>Module 03 : Surveillance de la sécurité des vaccins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prstClr val="white"/>
                </a:solidFill>
                <a:latin typeface="Montserrat"/>
              </a:rPr>
              <a:t>Module 04 : Traçabilité vaccinale </a:t>
            </a:r>
            <a:endParaRPr kumimoji="0" lang="fr-FR" sz="1000" b="0" i="0" u="none" strike="noStrike" kern="1200" cap="none" spc="0" normalizeH="0" baseline="0" noProof="0" dirty="0">
              <a:ln>
                <a:noFill/>
              </a:ln>
              <a:solidFill>
                <a:prstClr val="white"/>
              </a:solidFill>
              <a:effectLst/>
              <a:uLnTx/>
              <a:uFillTx/>
              <a:latin typeface="Montserra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 name="Espace réservé du texte 20">
            <a:extLst>
              <a:ext uri="{FF2B5EF4-FFF2-40B4-BE49-F238E27FC236}">
                <a16:creationId xmlns:a16="http://schemas.microsoft.com/office/drawing/2014/main" id="{4DB030EE-1A33-6DC4-5AC9-11531785BB1F}"/>
              </a:ext>
            </a:extLst>
          </p:cNvPr>
          <p:cNvSpPr txBox="1">
            <a:spLocks/>
          </p:cNvSpPr>
          <p:nvPr/>
        </p:nvSpPr>
        <p:spPr>
          <a:xfrm>
            <a:off x="6444304" y="3600219"/>
            <a:ext cx="4791661" cy="49148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b="0" i="0" u="none" strike="noStrike" kern="1200" cap="none" spc="0" normalizeH="0" baseline="0" noProof="0" dirty="0">
                <a:ln>
                  <a:noFill/>
                </a:ln>
                <a:solidFill>
                  <a:prstClr val="white"/>
                </a:solidFill>
                <a:effectLst/>
                <a:uLnTx/>
                <a:uFillTx/>
                <a:latin typeface="Montserrat"/>
                <a:ea typeface="+mn-ea"/>
                <a:cs typeface="+mn-cs"/>
              </a:rPr>
              <a:t>Module 01 : Mécanisme de l’hésitation vaccinale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solidFill>
                  <a:prstClr val="white"/>
                </a:solidFill>
                <a:latin typeface="Montserrat"/>
              </a:rPr>
              <a:t>Module 04 : Entretien motivationnel </a:t>
            </a:r>
          </a:p>
        </p:txBody>
      </p:sp>
      <p:sp>
        <p:nvSpPr>
          <p:cNvPr id="5" name="Espace réservé du texte 2">
            <a:extLst>
              <a:ext uri="{FF2B5EF4-FFF2-40B4-BE49-F238E27FC236}">
                <a16:creationId xmlns:a16="http://schemas.microsoft.com/office/drawing/2014/main" id="{B47375D1-22E8-280E-3238-63BD3B525768}"/>
              </a:ext>
            </a:extLst>
          </p:cNvPr>
          <p:cNvSpPr txBox="1">
            <a:spLocks/>
          </p:cNvSpPr>
          <p:nvPr/>
        </p:nvSpPr>
        <p:spPr>
          <a:xfrm>
            <a:off x="6444304" y="3171825"/>
            <a:ext cx="4037908" cy="2571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7EB627"/>
                </a:solidFill>
                <a:latin typeface="Montserrat SemiBold" panose="000007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Chapitre 07 : Savoir prescrire en pratique</a:t>
            </a:r>
          </a:p>
        </p:txBody>
      </p:sp>
      <p:sp>
        <p:nvSpPr>
          <p:cNvPr id="7" name="Espace réservé du texte 2">
            <a:extLst>
              <a:ext uri="{FF2B5EF4-FFF2-40B4-BE49-F238E27FC236}">
                <a16:creationId xmlns:a16="http://schemas.microsoft.com/office/drawing/2014/main" id="{074A1657-A87B-EF68-9653-A658B19F2EF9}"/>
              </a:ext>
            </a:extLst>
          </p:cNvPr>
          <p:cNvSpPr txBox="1">
            <a:spLocks/>
          </p:cNvSpPr>
          <p:nvPr/>
        </p:nvSpPr>
        <p:spPr>
          <a:xfrm>
            <a:off x="6444304" y="4532316"/>
            <a:ext cx="5249641" cy="2571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7EB627"/>
                </a:solidFill>
                <a:latin typeface="Montserrat SemiBold" panose="000007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Chapitre 8 : Résumer les nouveaux enjeux pour les professionnels de santé, et les recommandations pour y parvenir</a:t>
            </a:r>
          </a:p>
        </p:txBody>
      </p:sp>
    </p:spTree>
    <p:extLst>
      <p:ext uri="{BB962C8B-B14F-4D97-AF65-F5344CB8AC3E}">
        <p14:creationId xmlns:p14="http://schemas.microsoft.com/office/powerpoint/2010/main" val="1135738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1CCBD7-3C37-97D3-50DB-BF67D1673AE3}"/>
              </a:ext>
            </a:extLst>
          </p:cNvPr>
          <p:cNvSpPr>
            <a:spLocks noGrp="1"/>
          </p:cNvSpPr>
          <p:nvPr>
            <p:ph type="body" sz="quarter" idx="24"/>
          </p:nvPr>
        </p:nvSpPr>
        <p:spPr>
          <a:xfrm>
            <a:off x="6412193" y="1995635"/>
            <a:ext cx="4569153" cy="2866922"/>
          </a:xfrm>
        </p:spPr>
        <p:txBody>
          <a:bodyPr/>
          <a:lstStyle/>
          <a:p>
            <a:pPr algn="l"/>
            <a:r>
              <a:rPr lang="fr-FR" sz="1200" b="0" i="0" u="none" strike="noStrike" dirty="0">
                <a:effectLst/>
              </a:rPr>
              <a:t>La coopération entre professionnels de santé apporte une réponse innovante aux attentes des patients comme des professionnels et contribue à élargir l’offre des soins dispensée, à réduire les délais d’accès à une prise en charge et donc à améliorer les parcours de santé. </a:t>
            </a:r>
            <a:endParaRPr lang="fr-FR" sz="1200" dirty="0"/>
          </a:p>
          <a:p>
            <a:pPr algn="l"/>
            <a:r>
              <a:rPr lang="fr-FR" sz="1200" b="0" i="0" u="none" strike="noStrike" dirty="0">
                <a:effectLst/>
              </a:rPr>
              <a:t>Cela, en délégant concrètement à des personnels paramédicaux certaines activités jusqu’alors exercées uniquement par des médecins. </a:t>
            </a:r>
            <a:endParaRPr lang="fr-FR" sz="1200" dirty="0"/>
          </a:p>
          <a:p>
            <a:pPr algn="l"/>
            <a:r>
              <a:rPr lang="fr-FR" sz="1200" b="0" i="0" u="none" strike="noStrike" dirty="0">
                <a:effectLst/>
              </a:rPr>
              <a:t>Objectif : offrir aux premiers des possibilités en termes d’attractivité et d’évolution de leurs métiers, de perspectives de carrière et de compétences accrues et permettre aux seconds de se centrer là où leur plus-value est la plus grande</a:t>
            </a:r>
            <a:endParaRPr lang="fr-FR" sz="1200" dirty="0"/>
          </a:p>
        </p:txBody>
      </p:sp>
      <p:pic>
        <p:nvPicPr>
          <p:cNvPr id="5" name="Image 4">
            <a:extLst>
              <a:ext uri="{FF2B5EF4-FFF2-40B4-BE49-F238E27FC236}">
                <a16:creationId xmlns:a16="http://schemas.microsoft.com/office/drawing/2014/main" id="{3577751A-57EC-12C9-D795-A32CB1EC9C91}"/>
              </a:ext>
            </a:extLst>
          </p:cNvPr>
          <p:cNvPicPr>
            <a:picLocks noChangeAspect="1"/>
          </p:cNvPicPr>
          <p:nvPr/>
        </p:nvPicPr>
        <p:blipFill>
          <a:blip r:embed="rId2"/>
          <a:stretch>
            <a:fillRect/>
          </a:stretch>
        </p:blipFill>
        <p:spPr>
          <a:xfrm>
            <a:off x="1421933" y="1995635"/>
            <a:ext cx="4357874" cy="2866922"/>
          </a:xfrm>
          <a:prstGeom prst="rect">
            <a:avLst/>
          </a:prstGeom>
          <a:ln w="28575">
            <a:solidFill>
              <a:srgbClr val="7EB627"/>
            </a:solidFill>
          </a:ln>
        </p:spPr>
      </p:pic>
      <p:sp>
        <p:nvSpPr>
          <p:cNvPr id="8" name="Espace réservé du texte 1">
            <a:extLst>
              <a:ext uri="{FF2B5EF4-FFF2-40B4-BE49-F238E27FC236}">
                <a16:creationId xmlns:a16="http://schemas.microsoft.com/office/drawing/2014/main" id="{8B9E9A88-F8CA-E993-B07E-F85E49EDC4C1}"/>
              </a:ext>
            </a:extLst>
          </p:cNvPr>
          <p:cNvSpPr txBox="1">
            <a:spLocks/>
          </p:cNvSpPr>
          <p:nvPr/>
        </p:nvSpPr>
        <p:spPr>
          <a:xfrm>
            <a:off x="1870075" y="6526213"/>
            <a:ext cx="8221663" cy="265112"/>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900" i="1" dirty="0">
                <a:solidFill>
                  <a:schemeClr val="bg1"/>
                </a:solidFill>
              </a:rPr>
              <a:t>Sources: </a:t>
            </a:r>
            <a:r>
              <a:rPr lang="fr-FR" sz="1900" i="1" dirty="0">
                <a:solidFill>
                  <a:srgbClr val="ADAAAA"/>
                </a:solidFill>
                <a:hlinkClick r:id="rId3"/>
              </a:rPr>
              <a:t>https://vaccination-info-service.fr/var/vis/storage/original/image/download/Infographie%20VIS%20GP_acteurs.jpg</a:t>
            </a:r>
            <a:r>
              <a:rPr lang="fr-FR" sz="1900" i="1" dirty="0">
                <a:solidFill>
                  <a:srgbClr val="ADAAAA"/>
                </a:solidFill>
              </a:rPr>
              <a:t>, </a:t>
            </a:r>
            <a:r>
              <a:rPr lang="fr-FR" sz="1900" i="1" dirty="0">
                <a:solidFill>
                  <a:schemeClr val="bg1"/>
                </a:solidFill>
              </a:rPr>
              <a:t>DDC le 22 mai 2023</a:t>
            </a:r>
            <a:endParaRPr lang="fr-FR" sz="1900" dirty="0">
              <a:solidFill>
                <a:schemeClr val="bg1"/>
              </a:solidFill>
            </a:endParaRPr>
          </a:p>
          <a:p>
            <a:endParaRPr lang="fr-FR" dirty="0"/>
          </a:p>
        </p:txBody>
      </p:sp>
    </p:spTree>
    <p:extLst>
      <p:ext uri="{BB962C8B-B14F-4D97-AF65-F5344CB8AC3E}">
        <p14:creationId xmlns:p14="http://schemas.microsoft.com/office/powerpoint/2010/main" val="92565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BC33641-426B-A1DF-AF0B-0478348A1B7E}"/>
              </a:ext>
            </a:extLst>
          </p:cNvPr>
          <p:cNvSpPr>
            <a:spLocks noGrp="1"/>
          </p:cNvSpPr>
          <p:nvPr>
            <p:ph type="body" sz="quarter" idx="29"/>
          </p:nvPr>
        </p:nvSpPr>
        <p:spPr>
          <a:xfrm>
            <a:off x="2334423" y="1665864"/>
            <a:ext cx="5500893" cy="889330"/>
          </a:xfrm>
        </p:spPr>
        <p:txBody>
          <a:bodyPr/>
          <a:lstStyle/>
          <a:p>
            <a:pPr algn="l"/>
            <a:r>
              <a:rPr lang="fr-FR" b="1" dirty="0"/>
              <a:t>Arrêté du 8 août 2023</a:t>
            </a:r>
          </a:p>
          <a:p>
            <a:pPr algn="l"/>
            <a:r>
              <a:rPr lang="fr-FR" b="1" dirty="0"/>
              <a:t>Extension de l’autorisation de vaccination pour les sages femmes : </a:t>
            </a:r>
          </a:p>
          <a:p>
            <a:endParaRPr lang="fr-FR" dirty="0"/>
          </a:p>
        </p:txBody>
      </p:sp>
      <p:sp>
        <p:nvSpPr>
          <p:cNvPr id="8" name="Espace réservé du texte 1">
            <a:extLst>
              <a:ext uri="{FF2B5EF4-FFF2-40B4-BE49-F238E27FC236}">
                <a16:creationId xmlns:a16="http://schemas.microsoft.com/office/drawing/2014/main" id="{FD69F59A-6A9A-6CCC-0A1D-B44FB385FC99}"/>
              </a:ext>
            </a:extLst>
          </p:cNvPr>
          <p:cNvSpPr txBox="1">
            <a:spLocks/>
          </p:cNvSpPr>
          <p:nvPr/>
        </p:nvSpPr>
        <p:spPr>
          <a:xfrm>
            <a:off x="3668267" y="6592888"/>
            <a:ext cx="4855465" cy="265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00" dirty="0">
                <a:solidFill>
                  <a:schemeClr val="bg1"/>
                </a:solidFill>
              </a:rPr>
              <a:t>Source: </a:t>
            </a:r>
            <a:r>
              <a:rPr lang="fr-FR" sz="900" dirty="0" err="1">
                <a:solidFill>
                  <a:schemeClr val="bg1"/>
                </a:solidFill>
              </a:rPr>
              <a:t>Legifrance</a:t>
            </a:r>
            <a:r>
              <a:rPr lang="fr-FR" sz="900" dirty="0">
                <a:solidFill>
                  <a:schemeClr val="bg1"/>
                </a:solidFill>
              </a:rPr>
              <a:t>, </a:t>
            </a:r>
            <a:r>
              <a:rPr lang="fr-FR" sz="900" dirty="0">
                <a:hlinkClick r:id="rId2"/>
              </a:rPr>
              <a:t>https://www.legifrance.gouv.fr/jorf/id/JORFTEXT000047949119</a:t>
            </a:r>
            <a:r>
              <a:rPr lang="fr-FR" sz="900" dirty="0"/>
              <a:t> </a:t>
            </a:r>
          </a:p>
          <a:p>
            <a:endParaRPr lang="fr-FR" dirty="0"/>
          </a:p>
        </p:txBody>
      </p:sp>
      <p:pic>
        <p:nvPicPr>
          <p:cNvPr id="2" name="Image 1">
            <a:extLst>
              <a:ext uri="{FF2B5EF4-FFF2-40B4-BE49-F238E27FC236}">
                <a16:creationId xmlns:a16="http://schemas.microsoft.com/office/drawing/2014/main" id="{D9C2B7BE-A810-27E2-04E0-97F549AD740D}"/>
              </a:ext>
            </a:extLst>
          </p:cNvPr>
          <p:cNvPicPr>
            <a:picLocks noChangeAspect="1"/>
          </p:cNvPicPr>
          <p:nvPr/>
        </p:nvPicPr>
        <p:blipFill rotWithShape="1">
          <a:blip r:embed="rId3"/>
          <a:srcRect l="5202" t="613" r="7278" b="-613"/>
          <a:stretch/>
        </p:blipFill>
        <p:spPr>
          <a:xfrm>
            <a:off x="2441195" y="2797562"/>
            <a:ext cx="7161273" cy="1505245"/>
          </a:xfrm>
          <a:prstGeom prst="rect">
            <a:avLst/>
          </a:prstGeom>
        </p:spPr>
      </p:pic>
      <p:sp>
        <p:nvSpPr>
          <p:cNvPr id="10" name="Rectangle 9">
            <a:extLst>
              <a:ext uri="{FF2B5EF4-FFF2-40B4-BE49-F238E27FC236}">
                <a16:creationId xmlns:a16="http://schemas.microsoft.com/office/drawing/2014/main" id="{DDD41766-8127-8862-52B5-151235C2E5BE}"/>
              </a:ext>
            </a:extLst>
          </p:cNvPr>
          <p:cNvSpPr/>
          <p:nvPr/>
        </p:nvSpPr>
        <p:spPr>
          <a:xfrm>
            <a:off x="2606310" y="3194374"/>
            <a:ext cx="6923584" cy="731567"/>
          </a:xfrm>
          <a:prstGeom prst="rect">
            <a:avLst/>
          </a:prstGeom>
          <a:noFill/>
          <a:ln w="19050">
            <a:solidFill>
              <a:srgbClr val="7EB6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6839BDCF-3951-3FEB-E8C9-FD989564EA07}"/>
              </a:ext>
            </a:extLst>
          </p:cNvPr>
          <p:cNvSpPr/>
          <p:nvPr/>
        </p:nvSpPr>
        <p:spPr>
          <a:xfrm>
            <a:off x="2441195" y="2788680"/>
            <a:ext cx="7161272" cy="1505245"/>
          </a:xfrm>
          <a:prstGeom prst="rect">
            <a:avLst/>
          </a:prstGeom>
          <a:noFill/>
          <a:ln w="28575">
            <a:solidFill>
              <a:srgbClr val="7EB6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3377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BC33641-426B-A1DF-AF0B-0478348A1B7E}"/>
              </a:ext>
            </a:extLst>
          </p:cNvPr>
          <p:cNvSpPr>
            <a:spLocks noGrp="1"/>
          </p:cNvSpPr>
          <p:nvPr>
            <p:ph type="body" sz="quarter" idx="29"/>
          </p:nvPr>
        </p:nvSpPr>
        <p:spPr>
          <a:xfrm>
            <a:off x="2334424" y="1665864"/>
            <a:ext cx="5400942" cy="889330"/>
          </a:xfrm>
        </p:spPr>
        <p:txBody>
          <a:bodyPr/>
          <a:lstStyle/>
          <a:p>
            <a:pPr algn="l"/>
            <a:r>
              <a:rPr lang="fr-FR" b="1" dirty="0"/>
              <a:t>Arrêté du 8 août 2023</a:t>
            </a:r>
          </a:p>
          <a:p>
            <a:pPr algn="l"/>
            <a:r>
              <a:rPr lang="fr-FR" b="1" dirty="0"/>
              <a:t>Extension de l’autorisation de vaccination pour les pharmaciens : </a:t>
            </a:r>
          </a:p>
          <a:p>
            <a:endParaRPr lang="fr-FR" dirty="0"/>
          </a:p>
        </p:txBody>
      </p:sp>
      <p:pic>
        <p:nvPicPr>
          <p:cNvPr id="7" name="Image 6">
            <a:extLst>
              <a:ext uri="{FF2B5EF4-FFF2-40B4-BE49-F238E27FC236}">
                <a16:creationId xmlns:a16="http://schemas.microsoft.com/office/drawing/2014/main" id="{3FF4DEA2-10E7-7578-596B-7CA3258F396D}"/>
              </a:ext>
            </a:extLst>
          </p:cNvPr>
          <p:cNvPicPr>
            <a:picLocks noChangeAspect="1"/>
          </p:cNvPicPr>
          <p:nvPr/>
        </p:nvPicPr>
        <p:blipFill rotWithShape="1">
          <a:blip r:embed="rId2"/>
          <a:srcRect l="2887" r="6242"/>
          <a:stretch/>
        </p:blipFill>
        <p:spPr>
          <a:xfrm>
            <a:off x="2394246" y="2653177"/>
            <a:ext cx="7403507" cy="1854649"/>
          </a:xfrm>
          <a:prstGeom prst="rect">
            <a:avLst/>
          </a:prstGeom>
          <a:ln w="28575">
            <a:solidFill>
              <a:srgbClr val="7EB627"/>
            </a:solidFill>
          </a:ln>
        </p:spPr>
      </p:pic>
      <p:sp>
        <p:nvSpPr>
          <p:cNvPr id="8" name="Espace réservé du texte 1">
            <a:extLst>
              <a:ext uri="{FF2B5EF4-FFF2-40B4-BE49-F238E27FC236}">
                <a16:creationId xmlns:a16="http://schemas.microsoft.com/office/drawing/2014/main" id="{FD69F59A-6A9A-6CCC-0A1D-B44FB385FC99}"/>
              </a:ext>
            </a:extLst>
          </p:cNvPr>
          <p:cNvSpPr txBox="1">
            <a:spLocks/>
          </p:cNvSpPr>
          <p:nvPr/>
        </p:nvSpPr>
        <p:spPr>
          <a:xfrm>
            <a:off x="3668267" y="6592888"/>
            <a:ext cx="4855465" cy="265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00" dirty="0">
                <a:solidFill>
                  <a:schemeClr val="bg1"/>
                </a:solidFill>
              </a:rPr>
              <a:t>Source: </a:t>
            </a:r>
            <a:r>
              <a:rPr lang="fr-FR" sz="900" dirty="0" err="1">
                <a:solidFill>
                  <a:schemeClr val="bg1"/>
                </a:solidFill>
              </a:rPr>
              <a:t>Legifrance</a:t>
            </a:r>
            <a:r>
              <a:rPr lang="fr-FR" sz="900" dirty="0">
                <a:solidFill>
                  <a:schemeClr val="bg1"/>
                </a:solidFill>
              </a:rPr>
              <a:t>, </a:t>
            </a:r>
            <a:r>
              <a:rPr lang="fr-FR" sz="900" dirty="0">
                <a:hlinkClick r:id="rId3"/>
              </a:rPr>
              <a:t>https://www.legifrance.gouv.fr/jorf/id/JORFTEXT000047949119</a:t>
            </a:r>
            <a:r>
              <a:rPr lang="fr-FR" sz="900" dirty="0"/>
              <a:t> </a:t>
            </a:r>
          </a:p>
          <a:p>
            <a:endParaRPr lang="fr-FR" dirty="0"/>
          </a:p>
        </p:txBody>
      </p:sp>
      <p:sp>
        <p:nvSpPr>
          <p:cNvPr id="10" name="Rectangle 9">
            <a:extLst>
              <a:ext uri="{FF2B5EF4-FFF2-40B4-BE49-F238E27FC236}">
                <a16:creationId xmlns:a16="http://schemas.microsoft.com/office/drawing/2014/main" id="{DDD41766-8127-8862-52B5-151235C2E5BE}"/>
              </a:ext>
            </a:extLst>
          </p:cNvPr>
          <p:cNvSpPr/>
          <p:nvPr/>
        </p:nvSpPr>
        <p:spPr>
          <a:xfrm>
            <a:off x="2597921" y="3563596"/>
            <a:ext cx="7093010" cy="581114"/>
          </a:xfrm>
          <a:prstGeom prst="rect">
            <a:avLst/>
          </a:prstGeom>
          <a:noFill/>
          <a:ln w="19050">
            <a:solidFill>
              <a:srgbClr val="7EB6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385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266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BC33641-426B-A1DF-AF0B-0478348A1B7E}"/>
              </a:ext>
            </a:extLst>
          </p:cNvPr>
          <p:cNvSpPr>
            <a:spLocks noGrp="1"/>
          </p:cNvSpPr>
          <p:nvPr>
            <p:ph type="body" sz="quarter" idx="29"/>
          </p:nvPr>
        </p:nvSpPr>
        <p:spPr>
          <a:xfrm>
            <a:off x="2334424" y="1665864"/>
            <a:ext cx="5400942" cy="889330"/>
          </a:xfrm>
        </p:spPr>
        <p:txBody>
          <a:bodyPr/>
          <a:lstStyle/>
          <a:p>
            <a:pPr algn="l"/>
            <a:r>
              <a:rPr lang="fr-FR" b="1" dirty="0"/>
              <a:t>Arrêté du 8 août 2023</a:t>
            </a:r>
          </a:p>
          <a:p>
            <a:pPr algn="l"/>
            <a:r>
              <a:rPr lang="fr-FR" b="1" dirty="0"/>
              <a:t>Extension de l’autorisation de vaccination pour les infirmiers : </a:t>
            </a:r>
          </a:p>
          <a:p>
            <a:endParaRPr lang="fr-FR" dirty="0"/>
          </a:p>
        </p:txBody>
      </p:sp>
      <p:sp>
        <p:nvSpPr>
          <p:cNvPr id="8" name="Espace réservé du texte 1">
            <a:extLst>
              <a:ext uri="{FF2B5EF4-FFF2-40B4-BE49-F238E27FC236}">
                <a16:creationId xmlns:a16="http://schemas.microsoft.com/office/drawing/2014/main" id="{FD69F59A-6A9A-6CCC-0A1D-B44FB385FC99}"/>
              </a:ext>
            </a:extLst>
          </p:cNvPr>
          <p:cNvSpPr txBox="1">
            <a:spLocks/>
          </p:cNvSpPr>
          <p:nvPr/>
        </p:nvSpPr>
        <p:spPr>
          <a:xfrm>
            <a:off x="3668267" y="6592888"/>
            <a:ext cx="4855465" cy="265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00" dirty="0">
                <a:solidFill>
                  <a:schemeClr val="bg1"/>
                </a:solidFill>
              </a:rPr>
              <a:t>Source: </a:t>
            </a:r>
            <a:r>
              <a:rPr lang="fr-FR" sz="900" dirty="0" err="1">
                <a:solidFill>
                  <a:schemeClr val="bg1"/>
                </a:solidFill>
              </a:rPr>
              <a:t>Legifrance</a:t>
            </a:r>
            <a:r>
              <a:rPr lang="fr-FR" sz="900" dirty="0">
                <a:solidFill>
                  <a:schemeClr val="bg1"/>
                </a:solidFill>
              </a:rPr>
              <a:t>, </a:t>
            </a:r>
            <a:r>
              <a:rPr lang="fr-FR" sz="900" dirty="0">
                <a:hlinkClick r:id="rId2"/>
              </a:rPr>
              <a:t>https://www.legifrance.gouv.fr/jorf/id/JORFTEXT000047949119</a:t>
            </a:r>
            <a:r>
              <a:rPr lang="fr-FR" sz="900" dirty="0"/>
              <a:t> </a:t>
            </a:r>
          </a:p>
          <a:p>
            <a:endParaRPr lang="fr-FR" dirty="0"/>
          </a:p>
        </p:txBody>
      </p:sp>
      <p:pic>
        <p:nvPicPr>
          <p:cNvPr id="3" name="Image 2">
            <a:extLst>
              <a:ext uri="{FF2B5EF4-FFF2-40B4-BE49-F238E27FC236}">
                <a16:creationId xmlns:a16="http://schemas.microsoft.com/office/drawing/2014/main" id="{AD3BEE22-103F-59FB-3174-EB21C6C206F4}"/>
              </a:ext>
            </a:extLst>
          </p:cNvPr>
          <p:cNvPicPr>
            <a:picLocks noChangeAspect="1"/>
          </p:cNvPicPr>
          <p:nvPr/>
        </p:nvPicPr>
        <p:blipFill rotWithShape="1">
          <a:blip r:embed="rId3"/>
          <a:srcRect l="1944" r="3202"/>
          <a:stretch/>
        </p:blipFill>
        <p:spPr>
          <a:xfrm>
            <a:off x="2334424" y="2649958"/>
            <a:ext cx="7330869" cy="1435121"/>
          </a:xfrm>
          <a:prstGeom prst="rect">
            <a:avLst/>
          </a:prstGeom>
          <a:ln w="28575">
            <a:solidFill>
              <a:srgbClr val="7EB627"/>
            </a:solidFill>
          </a:ln>
        </p:spPr>
      </p:pic>
      <p:sp>
        <p:nvSpPr>
          <p:cNvPr id="5" name="Rectangle 4">
            <a:extLst>
              <a:ext uri="{FF2B5EF4-FFF2-40B4-BE49-F238E27FC236}">
                <a16:creationId xmlns:a16="http://schemas.microsoft.com/office/drawing/2014/main" id="{954D2053-1430-682E-510D-3518E384727B}"/>
              </a:ext>
            </a:extLst>
          </p:cNvPr>
          <p:cNvSpPr/>
          <p:nvPr/>
        </p:nvSpPr>
        <p:spPr>
          <a:xfrm>
            <a:off x="2526706" y="3230309"/>
            <a:ext cx="6959126" cy="538385"/>
          </a:xfrm>
          <a:prstGeom prst="rect">
            <a:avLst/>
          </a:prstGeom>
          <a:noFill/>
          <a:ln w="19050">
            <a:solidFill>
              <a:srgbClr val="7EB6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066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702D669-DE10-4F01-AC2D-6D20BA8C8DAF}"/>
              </a:ext>
            </a:extLst>
          </p:cNvPr>
          <p:cNvSpPr>
            <a:spLocks noGrp="1"/>
          </p:cNvSpPr>
          <p:nvPr>
            <p:ph type="body" sz="quarter" idx="10"/>
          </p:nvPr>
        </p:nvSpPr>
        <p:spPr>
          <a:xfrm>
            <a:off x="1994018" y="2159432"/>
            <a:ext cx="8203963" cy="2975987"/>
          </a:xfrm>
        </p:spPr>
        <p:txBody>
          <a:bodyPr/>
          <a:lstStyle/>
          <a:p>
            <a:pPr algn="just"/>
            <a:r>
              <a:rPr lang="fr-FR" sz="1200" b="1" dirty="0">
                <a:effectLst/>
                <a:latin typeface="Montserrat" panose="00000500000000000000" pitchFamily="2" charset="0"/>
                <a:ea typeface="Times New Roman" panose="02020603050405020304" pitchFamily="18" charset="0"/>
              </a:rPr>
              <a:t>La vaccination est un moyen de prévention efficace </a:t>
            </a:r>
            <a:r>
              <a:rPr lang="fr-FR" sz="1200" dirty="0">
                <a:effectLst/>
                <a:latin typeface="Montserrat" panose="00000500000000000000" pitchFamily="2" charset="0"/>
                <a:ea typeface="Times New Roman" panose="02020603050405020304" pitchFamily="18" charset="0"/>
              </a:rPr>
              <a:t>pour lutter contre de nombreuses maladies infectieuses potentiellement mortelles. </a:t>
            </a:r>
          </a:p>
          <a:p>
            <a:pPr algn="just"/>
            <a:r>
              <a:rPr lang="fr-FR" dirty="0">
                <a:latin typeface="Montserrat" panose="00000500000000000000" pitchFamily="2" charset="0"/>
              </a:rPr>
              <a:t>On estime qu’elle </a:t>
            </a:r>
            <a:r>
              <a:rPr lang="fr-FR" b="1" dirty="0">
                <a:latin typeface="Montserrat" panose="00000500000000000000" pitchFamily="2" charset="0"/>
              </a:rPr>
              <a:t>évite plus de 2 à 3 millions de décès </a:t>
            </a:r>
            <a:r>
              <a:rPr lang="fr-FR" dirty="0">
                <a:latin typeface="Montserrat" panose="00000500000000000000" pitchFamily="2" charset="0"/>
              </a:rPr>
              <a:t>par an dans le monde. </a:t>
            </a:r>
          </a:p>
          <a:p>
            <a:pPr algn="just"/>
            <a:r>
              <a:rPr lang="fr-FR" dirty="0">
                <a:latin typeface="Montserrat" panose="00000500000000000000" pitchFamily="2" charset="0"/>
              </a:rPr>
              <a:t>Malgré une efficacité démontrée, la vaccination ne remporte plus une adhésion totale de la part de la population et son intérêt est parfois remis en cause. </a:t>
            </a:r>
          </a:p>
          <a:p>
            <a:pPr algn="just"/>
            <a:r>
              <a:rPr lang="fr-FR" dirty="0">
                <a:latin typeface="Montserrat" panose="00000500000000000000" pitchFamily="2" charset="0"/>
              </a:rPr>
              <a:t>Ce contexte de défiance grandissant et de désinformation médiatique, relayé par les réseaux sociaux, impacte les couvertures vaccinales qui restent encore insuffisantes pour de nombreux vaccins. </a:t>
            </a:r>
          </a:p>
          <a:p>
            <a:pPr algn="just"/>
            <a:r>
              <a:rPr lang="fr-FR" dirty="0">
                <a:latin typeface="Montserrat" panose="00000500000000000000" pitchFamily="2" charset="0"/>
              </a:rPr>
              <a:t>Ces fragilités peuvent être à l’origine de </a:t>
            </a:r>
            <a:r>
              <a:rPr lang="fr-FR" b="1" dirty="0">
                <a:latin typeface="Montserrat" panose="00000500000000000000" pitchFamily="2" charset="0"/>
              </a:rPr>
              <a:t>réémergences d’épidémies</a:t>
            </a:r>
            <a:r>
              <a:rPr lang="fr-FR" dirty="0">
                <a:latin typeface="Montserrat" panose="00000500000000000000" pitchFamily="2" charset="0"/>
              </a:rPr>
              <a:t>, comme ce fut le cas avec la rougeole</a:t>
            </a:r>
            <a:r>
              <a:rPr lang="fr-FR" sz="1200" dirty="0">
                <a:effectLst/>
                <a:latin typeface="Montserrat" panose="00000500000000000000" pitchFamily="2" charset="0"/>
                <a:ea typeface="Times New Roman" panose="02020603050405020304" pitchFamily="18" charset="0"/>
              </a:rPr>
              <a:t>. </a:t>
            </a:r>
            <a:r>
              <a:rPr lang="fr-FR" sz="1200" dirty="0">
                <a:solidFill>
                  <a:srgbClr val="333333"/>
                </a:solidFill>
                <a:effectLst/>
                <a:latin typeface="Montserrat" panose="00000500000000000000" pitchFamily="2" charset="0"/>
                <a:ea typeface="Times New Roman" panose="02020603050405020304" pitchFamily="18" charset="0"/>
              </a:rPr>
              <a:t> </a:t>
            </a:r>
            <a:endParaRPr lang="fr-FR" dirty="0">
              <a:latin typeface="Montserrat" panose="00000500000000000000" pitchFamily="2" charset="0"/>
            </a:endParaRPr>
          </a:p>
        </p:txBody>
      </p:sp>
    </p:spTree>
    <p:extLst>
      <p:ext uri="{BB962C8B-B14F-4D97-AF65-F5344CB8AC3E}">
        <p14:creationId xmlns:p14="http://schemas.microsoft.com/office/powerpoint/2010/main" val="159054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702D669-DE10-4F01-AC2D-6D20BA8C8DAF}"/>
              </a:ext>
            </a:extLst>
          </p:cNvPr>
          <p:cNvSpPr>
            <a:spLocks noGrp="1"/>
          </p:cNvSpPr>
          <p:nvPr>
            <p:ph type="body" sz="quarter" idx="10"/>
          </p:nvPr>
        </p:nvSpPr>
        <p:spPr>
          <a:xfrm>
            <a:off x="1980348" y="2159433"/>
            <a:ext cx="8231303" cy="2975987"/>
          </a:xfrm>
        </p:spPr>
        <p:txBody>
          <a:bodyPr/>
          <a:lstStyle/>
          <a:p>
            <a:pPr algn="just"/>
            <a:r>
              <a:rPr lang="fr-FR" sz="1200" dirty="0">
                <a:effectLst/>
                <a:latin typeface="Montserrat" panose="00000500000000000000" pitchFamily="2" charset="0"/>
                <a:ea typeface="Times New Roman" panose="02020603050405020304" pitchFamily="18" charset="0"/>
              </a:rPr>
              <a:t>C’est dans ce contexte que </a:t>
            </a:r>
            <a:r>
              <a:rPr lang="fr-FR" sz="1200" b="1" dirty="0">
                <a:effectLst/>
                <a:latin typeface="Montserrat" panose="00000500000000000000" pitchFamily="2" charset="0"/>
                <a:ea typeface="Times New Roman" panose="02020603050405020304" pitchFamily="18" charset="0"/>
              </a:rPr>
              <a:t>11 vaccins sont devenus obligatoires </a:t>
            </a:r>
            <a:r>
              <a:rPr lang="fr-FR" sz="1200" dirty="0">
                <a:effectLst/>
                <a:latin typeface="Montserrat" panose="00000500000000000000" pitchFamily="2" charset="0"/>
                <a:ea typeface="Times New Roman" panose="02020603050405020304" pitchFamily="18" charset="0"/>
              </a:rPr>
              <a:t>chez les enfants nés à partir du 1er janvier 2018, et </a:t>
            </a:r>
            <a:r>
              <a:rPr lang="fr-FR" sz="1200" b="1" dirty="0">
                <a:effectLst/>
                <a:latin typeface="Montserrat" panose="00000500000000000000" pitchFamily="2" charset="0"/>
                <a:ea typeface="Times New Roman" panose="02020603050405020304" pitchFamily="18" charset="0"/>
              </a:rPr>
              <a:t>les</a:t>
            </a:r>
            <a:r>
              <a:rPr lang="fr-FR" sz="1200" dirty="0">
                <a:effectLst/>
                <a:latin typeface="Montserrat" panose="00000500000000000000" pitchFamily="2" charset="0"/>
                <a:ea typeface="Times New Roman" panose="02020603050405020304" pitchFamily="18" charset="0"/>
              </a:rPr>
              <a:t> </a:t>
            </a:r>
            <a:r>
              <a:rPr lang="fr-FR" sz="1200" b="1" dirty="0">
                <a:effectLst/>
                <a:latin typeface="Montserrat" panose="00000500000000000000" pitchFamily="2" charset="0"/>
                <a:ea typeface="Times New Roman" panose="02020603050405020304" pitchFamily="18" charset="0"/>
              </a:rPr>
              <a:t>premiers bilans de cette obligation s’avèrent positifs</a:t>
            </a:r>
            <a:r>
              <a:rPr lang="fr-FR" sz="1200" dirty="0">
                <a:effectLst/>
                <a:latin typeface="Montserrat" panose="00000500000000000000" pitchFamily="2" charset="0"/>
                <a:ea typeface="Times New Roman" panose="02020603050405020304" pitchFamily="18" charset="0"/>
              </a:rPr>
              <a:t>. </a:t>
            </a:r>
            <a:endParaRPr lang="fr-FR" sz="1200" dirty="0">
              <a:latin typeface="Montserrat" panose="00000500000000000000" pitchFamily="2" charset="0"/>
              <a:ea typeface="Times New Roman" panose="02020603050405020304" pitchFamily="18" charset="0"/>
            </a:endParaRPr>
          </a:p>
          <a:p>
            <a:pPr algn="just"/>
            <a:r>
              <a:rPr lang="fr-FR" sz="1200" dirty="0">
                <a:effectLst/>
                <a:latin typeface="Montserrat" panose="00000500000000000000" pitchFamily="2" charset="0"/>
                <a:ea typeface="Times New Roman" panose="02020603050405020304" pitchFamily="18" charset="0"/>
              </a:rPr>
              <a:t>Rétablir la confiance et améliorer les couvertures vaccinales est primordial : la proximité des médecins généralistes, pharmaciens et infirmiers avec la population est un atout majeur pour sensibiliser, informer, promouvoir la vaccination mais aussi combattre les idées reçues et </a:t>
            </a:r>
            <a:r>
              <a:rPr lang="fr-FR" sz="1200" b="1" dirty="0">
                <a:effectLst/>
                <a:latin typeface="Montserrat" panose="00000500000000000000" pitchFamily="2" charset="0"/>
                <a:ea typeface="Times New Roman" panose="02020603050405020304" pitchFamily="18" charset="0"/>
              </a:rPr>
              <a:t>accompagner les patients dans leur décision de se faire vacciner.</a:t>
            </a:r>
            <a:endParaRPr lang="fr-FR" sz="1800" b="1" dirty="0">
              <a:effectLst/>
              <a:latin typeface="Montserrat" panose="00000500000000000000" pitchFamily="2" charset="0"/>
              <a:ea typeface="Times New Roman" panose="02020603050405020304" pitchFamily="18" charset="0"/>
            </a:endParaRPr>
          </a:p>
          <a:p>
            <a:pPr algn="just"/>
            <a:r>
              <a:rPr lang="fr-FR" sz="1200" dirty="0">
                <a:effectLst/>
                <a:latin typeface="Montserrat" panose="00000500000000000000" pitchFamily="2" charset="0"/>
                <a:ea typeface="Times New Roman" panose="02020603050405020304" pitchFamily="18" charset="0"/>
              </a:rPr>
              <a:t>Infirmiers, pharmaciens, mais aussi sages femmes ont vu le champ de vaccination s’élargir, d’abord avec le vaccin contre la grippe saisonnière, puis les vaccins contre la COVID-19 et enfin les 14 nouvelles valences dont la liste reprend la plupart des rappels de vaccination (tétanos, la poliomyélite, l’hépatite A et B…). </a:t>
            </a:r>
            <a:endParaRPr lang="fr-FR" sz="1800" dirty="0">
              <a:effectLst/>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406518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702D669-DE10-4F01-AC2D-6D20BA8C8DAF}"/>
              </a:ext>
            </a:extLst>
          </p:cNvPr>
          <p:cNvSpPr>
            <a:spLocks noGrp="1"/>
          </p:cNvSpPr>
          <p:nvPr>
            <p:ph type="body" sz="quarter" idx="10"/>
          </p:nvPr>
        </p:nvSpPr>
        <p:spPr>
          <a:xfrm>
            <a:off x="2102265" y="1595409"/>
            <a:ext cx="8205666" cy="489764"/>
          </a:xfrm>
        </p:spPr>
        <p:txBody>
          <a:bodyPr/>
          <a:lstStyle/>
          <a:p>
            <a:pPr algn="just"/>
            <a:r>
              <a:rPr lang="fr-FR" dirty="0">
                <a:latin typeface="Montserrat" panose="00000500000000000000" pitchFamily="2" charset="0"/>
                <a:ea typeface="Times New Roman" panose="02020603050405020304" pitchFamily="18" charset="0"/>
              </a:rPr>
              <a:t>Voici un extrait de </a:t>
            </a:r>
            <a:r>
              <a:rPr lang="fr-FR" i="1" dirty="0">
                <a:latin typeface="Montserrat" panose="00000500000000000000" pitchFamily="2" charset="0"/>
                <a:ea typeface="Times New Roman" panose="02020603050405020304" pitchFamily="18" charset="0"/>
              </a:rPr>
              <a:t>Ameli.fr :</a:t>
            </a:r>
            <a:endParaRPr lang="fr-FR" sz="1800" i="1" dirty="0">
              <a:effectLst/>
              <a:latin typeface="Montserrat" panose="00000500000000000000" pitchFamily="2" charset="0"/>
              <a:ea typeface="Times New Roman" panose="02020603050405020304" pitchFamily="18" charset="0"/>
            </a:endParaRPr>
          </a:p>
        </p:txBody>
      </p:sp>
      <p:pic>
        <p:nvPicPr>
          <p:cNvPr id="2" name="Image 1">
            <a:extLst>
              <a:ext uri="{FF2B5EF4-FFF2-40B4-BE49-F238E27FC236}">
                <a16:creationId xmlns:a16="http://schemas.microsoft.com/office/drawing/2014/main" id="{122A9C81-828C-BC81-9F4F-817E7EB551D9}"/>
              </a:ext>
            </a:extLst>
          </p:cNvPr>
          <p:cNvPicPr>
            <a:picLocks noChangeAspect="1"/>
          </p:cNvPicPr>
          <p:nvPr/>
        </p:nvPicPr>
        <p:blipFill>
          <a:blip r:embed="rId2"/>
          <a:stretch>
            <a:fillRect/>
          </a:stretch>
        </p:blipFill>
        <p:spPr>
          <a:xfrm>
            <a:off x="2976536" y="1996389"/>
            <a:ext cx="6238928" cy="3968575"/>
          </a:xfrm>
          <a:prstGeom prst="rect">
            <a:avLst/>
          </a:prstGeom>
          <a:ln w="38100">
            <a:solidFill>
              <a:srgbClr val="7EB627"/>
            </a:solidFill>
          </a:ln>
        </p:spPr>
      </p:pic>
      <p:sp>
        <p:nvSpPr>
          <p:cNvPr id="3" name="Rectangle 2">
            <a:extLst>
              <a:ext uri="{FF2B5EF4-FFF2-40B4-BE49-F238E27FC236}">
                <a16:creationId xmlns:a16="http://schemas.microsoft.com/office/drawing/2014/main" id="{FA62BB90-4DF7-9056-CEE1-CE0760E95242}"/>
              </a:ext>
            </a:extLst>
          </p:cNvPr>
          <p:cNvSpPr/>
          <p:nvPr/>
        </p:nvSpPr>
        <p:spPr>
          <a:xfrm>
            <a:off x="3085032" y="3085033"/>
            <a:ext cx="999858" cy="401652"/>
          </a:xfrm>
          <a:prstGeom prst="rect">
            <a:avLst/>
          </a:prstGeom>
          <a:noFill/>
          <a:ln w="19050">
            <a:solidFill>
              <a:srgbClr val="8FC36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BC02A7A-45F8-001C-ABCF-CF909C1F4DE5}"/>
              </a:ext>
            </a:extLst>
          </p:cNvPr>
          <p:cNvSpPr/>
          <p:nvPr/>
        </p:nvSpPr>
        <p:spPr>
          <a:xfrm>
            <a:off x="3085032" y="5202964"/>
            <a:ext cx="5973510" cy="676542"/>
          </a:xfrm>
          <a:prstGeom prst="rect">
            <a:avLst/>
          </a:prstGeom>
          <a:noFill/>
          <a:ln w="19050">
            <a:solidFill>
              <a:srgbClr val="8FC36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D065669-11AA-C553-086C-0D85212B2FBF}"/>
              </a:ext>
            </a:extLst>
          </p:cNvPr>
          <p:cNvSpPr txBox="1"/>
          <p:nvPr/>
        </p:nvSpPr>
        <p:spPr>
          <a:xfrm>
            <a:off x="2396817" y="6408949"/>
            <a:ext cx="7362480" cy="230832"/>
          </a:xfrm>
          <a:prstGeom prst="rect">
            <a:avLst/>
          </a:prstGeom>
          <a:noFill/>
        </p:spPr>
        <p:txBody>
          <a:bodyPr wrap="square">
            <a:spAutoFit/>
          </a:bodyPr>
          <a:lstStyle/>
          <a:p>
            <a:r>
              <a:rPr lang="fr-FR" sz="900" dirty="0">
                <a:hlinkClick r:id="rId3"/>
              </a:rPr>
              <a:t>https://www.ameli.fr/var/exercice-coordonne/actualites/semaine-europeenne-de-la-vaccination-c-est-l-occasion-de-faire-le-point-0</a:t>
            </a:r>
            <a:r>
              <a:rPr lang="fr-FR" sz="900" dirty="0">
                <a:solidFill>
                  <a:schemeClr val="bg1"/>
                </a:solidFill>
              </a:rPr>
              <a:t>, DDC le 22 mai 2023</a:t>
            </a:r>
          </a:p>
        </p:txBody>
      </p:sp>
    </p:spTree>
    <p:extLst>
      <p:ext uri="{BB962C8B-B14F-4D97-AF65-F5344CB8AC3E}">
        <p14:creationId xmlns:p14="http://schemas.microsoft.com/office/powerpoint/2010/main" val="315580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702D669-DE10-4F01-AC2D-6D20BA8C8DAF}"/>
              </a:ext>
            </a:extLst>
          </p:cNvPr>
          <p:cNvSpPr>
            <a:spLocks noGrp="1"/>
          </p:cNvSpPr>
          <p:nvPr>
            <p:ph type="body" sz="quarter" idx="10"/>
          </p:nvPr>
        </p:nvSpPr>
        <p:spPr>
          <a:xfrm>
            <a:off x="6411656" y="2817462"/>
            <a:ext cx="3924223" cy="2975987"/>
          </a:xfrm>
        </p:spPr>
        <p:txBody>
          <a:bodyPr/>
          <a:lstStyle/>
          <a:p>
            <a:pPr marL="171450" indent="-171450">
              <a:buFont typeface="Arial" panose="020B0604020202020204" pitchFamily="34" charset="0"/>
              <a:buChar char="•"/>
            </a:pPr>
            <a:r>
              <a:rPr lang="fr-FR" sz="1200" b="0" i="0" u="none" strike="noStrike" dirty="0">
                <a:effectLst/>
                <a:latin typeface="Montserrat" panose="00000500000000000000" pitchFamily="2" charset="0"/>
              </a:rPr>
              <a:t>En 2017, près de 40% des personnes interrogées déclarent être défavorables à certaines vaccinations. </a:t>
            </a:r>
          </a:p>
          <a:p>
            <a:pPr marL="171450" indent="-171450">
              <a:buFont typeface="Arial" panose="020B0604020202020204" pitchFamily="34" charset="0"/>
              <a:buChar char="•"/>
            </a:pPr>
            <a:r>
              <a:rPr lang="fr-FR" sz="1200" b="0" i="0" u="none" strike="noStrike" dirty="0">
                <a:effectLst/>
                <a:latin typeface="Montserrat" panose="00000500000000000000" pitchFamily="2" charset="0"/>
              </a:rPr>
              <a:t>Ainsi, si globalement </a:t>
            </a:r>
            <a:r>
              <a:rPr lang="fr-FR" sz="1200" b="1" i="0" u="none" strike="noStrike" dirty="0">
                <a:effectLst/>
                <a:latin typeface="Montserrat" panose="00000500000000000000" pitchFamily="2" charset="0"/>
              </a:rPr>
              <a:t>le principe de la vaccination n’est pas remis en cause, les réticences vis-à-vis de certains vaccins sont très nettes.</a:t>
            </a:r>
            <a:endParaRPr lang="fr-FR" sz="1200" dirty="0">
              <a:latin typeface="Montserrat" panose="00000500000000000000" pitchFamily="2" charset="0"/>
            </a:endParaRPr>
          </a:p>
        </p:txBody>
      </p:sp>
      <p:pic>
        <p:nvPicPr>
          <p:cNvPr id="2" name="Image 1">
            <a:extLst>
              <a:ext uri="{FF2B5EF4-FFF2-40B4-BE49-F238E27FC236}">
                <a16:creationId xmlns:a16="http://schemas.microsoft.com/office/drawing/2014/main" id="{7AD3302A-38C3-9E1E-490A-5A49CEED862F}"/>
              </a:ext>
            </a:extLst>
          </p:cNvPr>
          <p:cNvPicPr>
            <a:picLocks noChangeAspect="1"/>
          </p:cNvPicPr>
          <p:nvPr/>
        </p:nvPicPr>
        <p:blipFill>
          <a:blip r:embed="rId2"/>
          <a:stretch>
            <a:fillRect/>
          </a:stretch>
        </p:blipFill>
        <p:spPr>
          <a:xfrm>
            <a:off x="2080088" y="1956984"/>
            <a:ext cx="4015912" cy="3152232"/>
          </a:xfrm>
          <a:prstGeom prst="rect">
            <a:avLst/>
          </a:prstGeom>
          <a:ln w="28575">
            <a:solidFill>
              <a:srgbClr val="7EB627"/>
            </a:solidFill>
          </a:ln>
        </p:spPr>
      </p:pic>
      <p:sp>
        <p:nvSpPr>
          <p:cNvPr id="3" name="Espace réservé du texte 4">
            <a:extLst>
              <a:ext uri="{FF2B5EF4-FFF2-40B4-BE49-F238E27FC236}">
                <a16:creationId xmlns:a16="http://schemas.microsoft.com/office/drawing/2014/main" id="{6DA93E73-6B5B-DDBE-8DBA-CA715A04649B}"/>
              </a:ext>
            </a:extLst>
          </p:cNvPr>
          <p:cNvSpPr txBox="1">
            <a:spLocks/>
          </p:cNvSpPr>
          <p:nvPr/>
        </p:nvSpPr>
        <p:spPr>
          <a:xfrm>
            <a:off x="755939" y="6526214"/>
            <a:ext cx="10680122" cy="2651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05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900" dirty="0">
                <a:solidFill>
                  <a:schemeClr val="bg1"/>
                </a:solidFill>
              </a:rPr>
              <a:t>Source: Vaccination info service. Fr </a:t>
            </a:r>
            <a:r>
              <a:rPr lang="fr-FR" sz="900" dirty="0">
                <a:hlinkClick r:id="rId3"/>
              </a:rPr>
              <a:t>https://professionnels.vaccination-info-service.fr/Aspects-sociologiques/Perception-et-adhesion-a-la-vaccination/Perception-et-adhesion-a-la-vaccination-en-France</a:t>
            </a:r>
            <a:r>
              <a:rPr lang="fr-FR" sz="900" dirty="0">
                <a:solidFill>
                  <a:schemeClr val="bg1"/>
                </a:solidFill>
              </a:rPr>
              <a:t>, DDC 22 mai 2023</a:t>
            </a:r>
          </a:p>
        </p:txBody>
      </p:sp>
    </p:spTree>
    <p:extLst>
      <p:ext uri="{BB962C8B-B14F-4D97-AF65-F5344CB8AC3E}">
        <p14:creationId xmlns:p14="http://schemas.microsoft.com/office/powerpoint/2010/main" val="3833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702D669-DE10-4F01-AC2D-6D20BA8C8DAF}"/>
              </a:ext>
            </a:extLst>
          </p:cNvPr>
          <p:cNvSpPr>
            <a:spLocks noGrp="1"/>
          </p:cNvSpPr>
          <p:nvPr>
            <p:ph type="body" sz="quarter" idx="10"/>
          </p:nvPr>
        </p:nvSpPr>
        <p:spPr>
          <a:xfrm>
            <a:off x="2025349" y="2039792"/>
            <a:ext cx="3924223" cy="2975987"/>
          </a:xfrm>
        </p:spPr>
        <p:txBody>
          <a:bodyPr/>
          <a:lstStyle/>
          <a:p>
            <a:r>
              <a:rPr lang="fr-FR" sz="1200" dirty="0"/>
              <a:t>Pour les parents: </a:t>
            </a:r>
          </a:p>
          <a:p>
            <a:endParaRPr lang="fr-FR" sz="1200" dirty="0"/>
          </a:p>
          <a:p>
            <a:r>
              <a:rPr lang="fr-FR" sz="1200" b="1" dirty="0">
                <a:effectLst/>
              </a:rPr>
              <a:t>Une certaine hésitation à la vaccination est donc observée en 2016 de la part des parents : </a:t>
            </a:r>
          </a:p>
          <a:p>
            <a:pPr marL="171450" indent="-171450">
              <a:buFont typeface="Arial" panose="020B0604020202020204" pitchFamily="34" charset="0"/>
              <a:buChar char="•"/>
            </a:pPr>
            <a:r>
              <a:rPr lang="fr-FR" sz="1200" dirty="0">
                <a:effectLst/>
              </a:rPr>
              <a:t>26 % déclarent avoir déjà refusé un vaccin recommandé pour leur enfant car ils jugeaient le vaccin dangereux ou inutile</a:t>
            </a:r>
          </a:p>
          <a:p>
            <a:pPr marL="171450" indent="-171450">
              <a:buFont typeface="Arial" panose="020B0604020202020204" pitchFamily="34" charset="0"/>
              <a:buChar char="•"/>
            </a:pPr>
            <a:r>
              <a:rPr lang="fr-FR" sz="1200" dirty="0">
                <a:effectLst/>
              </a:rPr>
              <a:t>17% disent avoir déjà retardé un vaccin recommandé par le médecin car ils hésitaient à faire vacciner leur enfant </a:t>
            </a:r>
          </a:p>
          <a:p>
            <a:pPr marL="171450" indent="-171450">
              <a:buFont typeface="Arial" panose="020B0604020202020204" pitchFamily="34" charset="0"/>
              <a:buChar char="•"/>
            </a:pPr>
            <a:r>
              <a:rPr lang="fr-FR" sz="1200" dirty="0">
                <a:effectLst/>
              </a:rPr>
              <a:t>27% disent avoir déjà accepté un vaccin tout en ayant des doutes sur son efficacité.</a:t>
            </a:r>
          </a:p>
        </p:txBody>
      </p:sp>
      <p:sp>
        <p:nvSpPr>
          <p:cNvPr id="7" name="Espace réservé du texte 3">
            <a:extLst>
              <a:ext uri="{FF2B5EF4-FFF2-40B4-BE49-F238E27FC236}">
                <a16:creationId xmlns:a16="http://schemas.microsoft.com/office/drawing/2014/main" id="{E1693C3D-4170-2879-5F87-5753BC548C97}"/>
              </a:ext>
            </a:extLst>
          </p:cNvPr>
          <p:cNvSpPr txBox="1">
            <a:spLocks/>
          </p:cNvSpPr>
          <p:nvPr/>
        </p:nvSpPr>
        <p:spPr>
          <a:xfrm>
            <a:off x="6242430" y="2022695"/>
            <a:ext cx="4108228" cy="29759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bg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fr-FR" sz="1200" b="1" i="0" u="none" strike="noStrike" dirty="0">
                <a:effectLst/>
                <a:latin typeface="Montserrat" panose="00000500000000000000" pitchFamily="2" charset="0"/>
              </a:rPr>
              <a:t>Le médecin est la source d’information principale des parents</a:t>
            </a:r>
            <a:r>
              <a:rPr lang="fr-FR" sz="1200" b="0" i="0" u="none" strike="noStrike" dirty="0">
                <a:effectLst/>
                <a:latin typeface="Montserrat" panose="00000500000000000000" pitchFamily="2" charset="0"/>
              </a:rPr>
              <a:t> (81% déclarent se tourner vers ce professionnel de santé lorsqu’ils recherchent de l’information sur la vaccination de leur enfant) et est également perçu comme la plus fiable (95% déclarent lui faire « tout à fait » ou « plutôt » confiance). </a:t>
            </a:r>
          </a:p>
          <a:p>
            <a:pPr marL="171450" indent="-171450">
              <a:buFont typeface="Arial" panose="020B0604020202020204" pitchFamily="34" charset="0"/>
              <a:buChar char="•"/>
            </a:pPr>
            <a:r>
              <a:rPr lang="fr-FR" sz="1200" b="1" i="0" u="none" strike="noStrike" dirty="0">
                <a:effectLst/>
                <a:latin typeface="Montserrat" panose="00000500000000000000" pitchFamily="2" charset="0"/>
              </a:rPr>
              <a:t>Plus d’un tiers des parents se tournent vers Internet pour la recherche d’information,</a:t>
            </a:r>
            <a:r>
              <a:rPr lang="fr-FR" sz="1200" b="0" i="0" u="none" strike="noStrike" dirty="0">
                <a:effectLst/>
                <a:latin typeface="Montserrat" panose="00000500000000000000" pitchFamily="2" charset="0"/>
              </a:rPr>
              <a:t> un cinquième vers un proche et un sur huit se renseigne auprès d’un pharmacien.</a:t>
            </a:r>
          </a:p>
          <a:p>
            <a:pPr marL="171450" indent="-171450">
              <a:buFont typeface="Arial" panose="020B0604020202020204" pitchFamily="34" charset="0"/>
              <a:buChar char="•"/>
            </a:pPr>
            <a:r>
              <a:rPr lang="fr-FR" sz="1200" b="0" i="0" u="none" strike="noStrike" dirty="0">
                <a:effectLst/>
                <a:latin typeface="Montserrat" panose="00000500000000000000" pitchFamily="2" charset="0"/>
              </a:rPr>
              <a:t>Le Baromètre santé 2016 a montré un lien fort entre le fait de consulter Internet et une moindre pratique de la vaccination : </a:t>
            </a:r>
            <a:r>
              <a:rPr lang="fr-FR" sz="1200" b="0" i="1" u="none" strike="noStrike" dirty="0">
                <a:effectLst/>
                <a:latin typeface="Montserrat" panose="00000500000000000000" pitchFamily="2" charset="0"/>
              </a:rPr>
              <a:t>quand Internet est une des sources d’information des parents, il y a davantage de risques que leurs enfants n’aient pas reçu certaines vaccinations (notamment la vaccination ROR).</a:t>
            </a:r>
            <a:r>
              <a:rPr lang="fr-FR" sz="1200" b="0" i="0" u="none" strike="noStrike" dirty="0">
                <a:effectLst/>
                <a:latin typeface="Montserrat" panose="00000500000000000000" pitchFamily="2" charset="0"/>
              </a:rPr>
              <a:t> Ce lien est majoré quand Internet est l’unique source d’information.</a:t>
            </a:r>
          </a:p>
        </p:txBody>
      </p:sp>
      <p:sp>
        <p:nvSpPr>
          <p:cNvPr id="10" name="Espace réservé du texte 4">
            <a:extLst>
              <a:ext uri="{FF2B5EF4-FFF2-40B4-BE49-F238E27FC236}">
                <a16:creationId xmlns:a16="http://schemas.microsoft.com/office/drawing/2014/main" id="{FF107534-3DD5-D7C7-A1FD-CA224BD6BC90}"/>
              </a:ext>
            </a:extLst>
          </p:cNvPr>
          <p:cNvSpPr txBox="1">
            <a:spLocks/>
          </p:cNvSpPr>
          <p:nvPr/>
        </p:nvSpPr>
        <p:spPr>
          <a:xfrm>
            <a:off x="446501" y="6568944"/>
            <a:ext cx="11298997" cy="2651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05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900" dirty="0">
                <a:solidFill>
                  <a:schemeClr val="bg1"/>
                </a:solidFill>
              </a:rPr>
              <a:t>Source: Vaccination info service. Fr </a:t>
            </a:r>
            <a:r>
              <a:rPr lang="fr-FR" sz="900" dirty="0">
                <a:hlinkClick r:id="rId2"/>
              </a:rPr>
              <a:t>https://professionnels.vaccination-info-service.fr/Aspects-sociologiques/Perception-et-adhesion-a-la-vaccination/Perception-et-adhesion-a-la-vaccination-en-France</a:t>
            </a:r>
            <a:r>
              <a:rPr lang="fr-FR" sz="900" dirty="0"/>
              <a:t>, </a:t>
            </a:r>
            <a:r>
              <a:rPr lang="fr-FR" sz="900" dirty="0">
                <a:solidFill>
                  <a:schemeClr val="bg1"/>
                </a:solidFill>
              </a:rPr>
              <a:t>DDC 22 mai 2023</a:t>
            </a:r>
          </a:p>
        </p:txBody>
      </p:sp>
    </p:spTree>
    <p:extLst>
      <p:ext uri="{BB962C8B-B14F-4D97-AF65-F5344CB8AC3E}">
        <p14:creationId xmlns:p14="http://schemas.microsoft.com/office/powerpoint/2010/main" val="79016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3">
            <a:extLst>
              <a:ext uri="{FF2B5EF4-FFF2-40B4-BE49-F238E27FC236}">
                <a16:creationId xmlns:a16="http://schemas.microsoft.com/office/drawing/2014/main" id="{E1693C3D-4170-2879-5F87-5753BC548C97}"/>
              </a:ext>
            </a:extLst>
          </p:cNvPr>
          <p:cNvSpPr txBox="1">
            <a:spLocks/>
          </p:cNvSpPr>
          <p:nvPr/>
        </p:nvSpPr>
        <p:spPr>
          <a:xfrm>
            <a:off x="6766846" y="2227796"/>
            <a:ext cx="3924223" cy="29759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bg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fr-FR" sz="1200" b="0" i="0" u="none" strike="noStrike" dirty="0">
              <a:effectLst/>
              <a:latin typeface="Montserrat" panose="00000500000000000000" pitchFamily="2" charset="0"/>
            </a:endParaRPr>
          </a:p>
        </p:txBody>
      </p:sp>
      <p:sp>
        <p:nvSpPr>
          <p:cNvPr id="2" name="Espace réservé du texte 1">
            <a:extLst>
              <a:ext uri="{FF2B5EF4-FFF2-40B4-BE49-F238E27FC236}">
                <a16:creationId xmlns:a16="http://schemas.microsoft.com/office/drawing/2014/main" id="{6FE00AAC-2992-BC30-AE46-721D260A8D1D}"/>
              </a:ext>
            </a:extLst>
          </p:cNvPr>
          <p:cNvSpPr txBox="1">
            <a:spLocks/>
          </p:cNvSpPr>
          <p:nvPr/>
        </p:nvSpPr>
        <p:spPr>
          <a:xfrm>
            <a:off x="1870075" y="6526213"/>
            <a:ext cx="8221663" cy="2651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05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AutoNum type="arabicParenBoth"/>
            </a:pPr>
            <a:r>
              <a:rPr lang="fr-FR" sz="800" b="0" dirty="0">
                <a:solidFill>
                  <a:schemeClr val="bg1"/>
                </a:solidFill>
                <a:latin typeface="Roboto" panose="02000000000000000000" pitchFamily="2" charset="0"/>
              </a:rPr>
              <a:t>Larson H.J., de Figueiredo A., </a:t>
            </a:r>
            <a:r>
              <a:rPr lang="fr-FR" sz="800" b="0" dirty="0" err="1">
                <a:solidFill>
                  <a:schemeClr val="bg1"/>
                </a:solidFill>
                <a:latin typeface="Roboto" panose="02000000000000000000" pitchFamily="2" charset="0"/>
              </a:rPr>
              <a:t>Xiahong</a:t>
            </a:r>
            <a:r>
              <a:rPr lang="fr-FR" sz="800" b="0" dirty="0">
                <a:solidFill>
                  <a:schemeClr val="bg1"/>
                </a:solidFill>
                <a:latin typeface="Roboto" panose="02000000000000000000" pitchFamily="2" charset="0"/>
              </a:rPr>
              <a:t> Z., Schulz W.S., Verger P., Johnston I.G., </a:t>
            </a:r>
            <a:r>
              <a:rPr lang="fr-FR" sz="800" b="0" i="1" dirty="0">
                <a:solidFill>
                  <a:schemeClr val="bg1"/>
                </a:solidFill>
                <a:latin typeface="Roboto" panose="02000000000000000000" pitchFamily="2" charset="0"/>
              </a:rPr>
              <a:t>et al.</a:t>
            </a:r>
            <a:r>
              <a:rPr lang="fr-FR" sz="800" b="0" dirty="0">
                <a:solidFill>
                  <a:schemeClr val="bg1"/>
                </a:solidFill>
                <a:latin typeface="Roboto" panose="02000000000000000000" pitchFamily="2" charset="0"/>
              </a:rPr>
              <a:t> The state of vaccine confidence 2016: global insights </a:t>
            </a:r>
            <a:r>
              <a:rPr lang="fr-FR" sz="800" b="0" dirty="0" err="1">
                <a:solidFill>
                  <a:schemeClr val="bg1"/>
                </a:solidFill>
                <a:latin typeface="Roboto" panose="02000000000000000000" pitchFamily="2" charset="0"/>
              </a:rPr>
              <a:t>through</a:t>
            </a:r>
            <a:r>
              <a:rPr lang="fr-FR" sz="800" b="0" dirty="0">
                <a:solidFill>
                  <a:schemeClr val="bg1"/>
                </a:solidFill>
                <a:latin typeface="Roboto" panose="02000000000000000000" pitchFamily="2" charset="0"/>
              </a:rPr>
              <a:t> a 67-country </a:t>
            </a:r>
            <a:r>
              <a:rPr lang="fr-FR" sz="800" b="0" dirty="0" err="1">
                <a:solidFill>
                  <a:schemeClr val="bg1"/>
                </a:solidFill>
                <a:latin typeface="Roboto" panose="02000000000000000000" pitchFamily="2" charset="0"/>
              </a:rPr>
              <a:t>survey</a:t>
            </a:r>
            <a:r>
              <a:rPr lang="fr-FR" sz="800" b="0" dirty="0">
                <a:solidFill>
                  <a:schemeClr val="bg1"/>
                </a:solidFill>
                <a:latin typeface="Roboto" panose="02000000000000000000" pitchFamily="2" charset="0"/>
              </a:rPr>
              <a:t>. </a:t>
            </a:r>
            <a:r>
              <a:rPr lang="fr-FR" sz="800" b="0" i="1" dirty="0" err="1">
                <a:solidFill>
                  <a:schemeClr val="bg1"/>
                </a:solidFill>
                <a:latin typeface="Roboto" panose="02000000000000000000" pitchFamily="2" charset="0"/>
              </a:rPr>
              <a:t>EBioMedicine</a:t>
            </a:r>
            <a:r>
              <a:rPr lang="fr-FR" sz="800" b="0" dirty="0">
                <a:solidFill>
                  <a:schemeClr val="bg1"/>
                </a:solidFill>
                <a:latin typeface="Roboto" panose="02000000000000000000" pitchFamily="2" charset="0"/>
              </a:rPr>
              <a:t>. 2016; 12: p. 295-301          (2)  </a:t>
            </a:r>
            <a:r>
              <a:rPr lang="fr-FR" sz="800" dirty="0">
                <a:solidFill>
                  <a:schemeClr val="bg1"/>
                </a:solidFill>
              </a:rPr>
              <a:t>Etude INPES BVA 2011</a:t>
            </a:r>
          </a:p>
        </p:txBody>
      </p:sp>
      <p:sp>
        <p:nvSpPr>
          <p:cNvPr id="3" name="Espace réservé du texte 6">
            <a:extLst>
              <a:ext uri="{FF2B5EF4-FFF2-40B4-BE49-F238E27FC236}">
                <a16:creationId xmlns:a16="http://schemas.microsoft.com/office/drawing/2014/main" id="{D78F7F3C-F9E6-0BC1-4824-7EFAE63F8E81}"/>
              </a:ext>
            </a:extLst>
          </p:cNvPr>
          <p:cNvSpPr txBox="1">
            <a:spLocks/>
          </p:cNvSpPr>
          <p:nvPr/>
        </p:nvSpPr>
        <p:spPr>
          <a:xfrm>
            <a:off x="2016806" y="2579352"/>
            <a:ext cx="3859854" cy="289202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5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r-FR" sz="1200" b="0" dirty="0">
                <a:solidFill>
                  <a:schemeClr val="bg1"/>
                </a:solidFill>
                <a:latin typeface="Montserrat" panose="00000500000000000000" pitchFamily="2" charset="0"/>
              </a:rPr>
              <a:t>38% des personnes interrogées déclaraient « </a:t>
            </a:r>
            <a:r>
              <a:rPr lang="fr-FR" sz="1200" b="0" i="1" dirty="0">
                <a:solidFill>
                  <a:schemeClr val="bg1"/>
                </a:solidFill>
                <a:latin typeface="Montserrat" panose="00000500000000000000" pitchFamily="2" charset="0"/>
              </a:rPr>
              <a:t>ne pas savoir comment marche un vaccin</a:t>
            </a:r>
            <a:r>
              <a:rPr lang="fr-FR" sz="1200" b="0" dirty="0">
                <a:solidFill>
                  <a:schemeClr val="bg1"/>
                </a:solidFill>
                <a:latin typeface="Montserrat" panose="00000500000000000000" pitchFamily="2" charset="0"/>
              </a:rPr>
              <a:t> » ;</a:t>
            </a:r>
          </a:p>
          <a:p>
            <a:pPr marL="285750" indent="-285750">
              <a:buFont typeface="Arial" panose="020B0604020202020204" pitchFamily="34" charset="0"/>
              <a:buChar char="•"/>
            </a:pPr>
            <a:r>
              <a:rPr lang="fr-FR" sz="1200" b="0" dirty="0">
                <a:solidFill>
                  <a:schemeClr val="bg1"/>
                </a:solidFill>
                <a:latin typeface="Montserrat" panose="00000500000000000000" pitchFamily="2" charset="0"/>
              </a:rPr>
              <a:t>31% des personnes interrogées n’adhéraient pas à la proposition « </a:t>
            </a:r>
            <a:r>
              <a:rPr lang="fr-FR" sz="1200" b="0" i="1" dirty="0">
                <a:solidFill>
                  <a:schemeClr val="bg1"/>
                </a:solidFill>
                <a:latin typeface="Montserrat" panose="00000500000000000000" pitchFamily="2" charset="0"/>
              </a:rPr>
              <a:t>les vaccins sont systématiquement testés pour s’assurer qu’ils sont sans risque </a:t>
            </a:r>
            <a:r>
              <a:rPr lang="fr-FR" sz="1200" b="0" dirty="0">
                <a:solidFill>
                  <a:schemeClr val="bg1"/>
                </a:solidFill>
                <a:latin typeface="Montserrat" panose="00000500000000000000" pitchFamily="2" charset="0"/>
              </a:rPr>
              <a:t>» ; </a:t>
            </a:r>
          </a:p>
          <a:p>
            <a:pPr marL="285750" indent="-285750">
              <a:buFont typeface="Arial" panose="020B0604020202020204" pitchFamily="34" charset="0"/>
              <a:buChar char="•"/>
            </a:pPr>
            <a:r>
              <a:rPr lang="fr-FR" sz="1200" b="0" dirty="0">
                <a:solidFill>
                  <a:schemeClr val="bg1"/>
                </a:solidFill>
                <a:latin typeface="Montserrat" panose="00000500000000000000" pitchFamily="2" charset="0"/>
              </a:rPr>
              <a:t>35% n’étaient pas d’accord avec celle-ci : « </a:t>
            </a:r>
            <a:r>
              <a:rPr lang="fr-FR" sz="1200" b="0" i="1" dirty="0">
                <a:solidFill>
                  <a:schemeClr val="bg1"/>
                </a:solidFill>
                <a:latin typeface="Montserrat" panose="00000500000000000000" pitchFamily="2" charset="0"/>
              </a:rPr>
              <a:t>si un vaccin est dangereux, les essais cliniques permettent de le savoir »</a:t>
            </a:r>
            <a:r>
              <a:rPr lang="fr-FR" sz="1200" dirty="0">
                <a:solidFill>
                  <a:schemeClr val="bg1"/>
                </a:solidFill>
                <a:latin typeface="Montserrat" panose="00000500000000000000" pitchFamily="2" charset="0"/>
              </a:rPr>
              <a:t>;</a:t>
            </a:r>
          </a:p>
          <a:p>
            <a:pPr marL="285750" indent="-285750">
              <a:buFont typeface="Arial" panose="020B0604020202020204" pitchFamily="34" charset="0"/>
              <a:buChar char="•"/>
            </a:pPr>
            <a:r>
              <a:rPr lang="fr-FR" sz="1200" b="0" dirty="0">
                <a:solidFill>
                  <a:schemeClr val="bg1"/>
                </a:solidFill>
                <a:latin typeface="Montserrat" panose="00000500000000000000" pitchFamily="2" charset="0"/>
              </a:rPr>
              <a:t>42% ne faisaient pas confiance à l’information fournie par les autorités sanitaires concernant la sûreté des vaccins. (2)</a:t>
            </a:r>
            <a:endParaRPr lang="fr-FR" sz="1200" dirty="0">
              <a:solidFill>
                <a:schemeClr val="bg1"/>
              </a:solidFill>
              <a:latin typeface="Montserrat" panose="00000500000000000000" pitchFamily="2" charset="0"/>
            </a:endParaRPr>
          </a:p>
          <a:p>
            <a:endParaRPr lang="fr-FR" sz="1600" dirty="0"/>
          </a:p>
        </p:txBody>
      </p:sp>
      <p:sp>
        <p:nvSpPr>
          <p:cNvPr id="9" name="Espace réservé du texte 5">
            <a:extLst>
              <a:ext uri="{FF2B5EF4-FFF2-40B4-BE49-F238E27FC236}">
                <a16:creationId xmlns:a16="http://schemas.microsoft.com/office/drawing/2014/main" id="{D8EF9C74-C1AF-A24D-5B32-4073F96ECE7A}"/>
              </a:ext>
            </a:extLst>
          </p:cNvPr>
          <p:cNvSpPr txBox="1">
            <a:spLocks/>
          </p:cNvSpPr>
          <p:nvPr/>
        </p:nvSpPr>
        <p:spPr>
          <a:xfrm>
            <a:off x="2016804" y="1962375"/>
            <a:ext cx="3973895" cy="20525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solidFill>
                  <a:schemeClr val="bg1"/>
                </a:solidFill>
                <a:latin typeface="Montserrat" panose="00000500000000000000" pitchFamily="2" charset="0"/>
              </a:rPr>
              <a:t>Plus de deux personnes interrogées sur cinq déclarent que les vaccins ne sont pas sûrs :</a:t>
            </a:r>
          </a:p>
          <a:p>
            <a:endParaRPr lang="fr-FR" dirty="0"/>
          </a:p>
        </p:txBody>
      </p:sp>
      <p:pic>
        <p:nvPicPr>
          <p:cNvPr id="1026" name="Picture 2" descr="Dépliant de présentation de VaccinationInfoService.fr, site internet ...">
            <a:extLst>
              <a:ext uri="{FF2B5EF4-FFF2-40B4-BE49-F238E27FC236}">
                <a16:creationId xmlns:a16="http://schemas.microsoft.com/office/drawing/2014/main" id="{355129F5-2B02-0A9E-EC34-1071268955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41" r="13652"/>
          <a:stretch/>
        </p:blipFill>
        <p:spPr bwMode="auto">
          <a:xfrm>
            <a:off x="6315342" y="2441444"/>
            <a:ext cx="3776396" cy="2317921"/>
          </a:xfrm>
          <a:prstGeom prst="rect">
            <a:avLst/>
          </a:prstGeom>
          <a:noFill/>
          <a:ln w="28575">
            <a:solidFill>
              <a:srgbClr val="7EB62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9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E60B352-E581-36FE-481F-9C74B1B65E0B}"/>
              </a:ext>
            </a:extLst>
          </p:cNvPr>
          <p:cNvSpPr txBox="1"/>
          <p:nvPr/>
        </p:nvSpPr>
        <p:spPr>
          <a:xfrm>
            <a:off x="1965534" y="1986476"/>
            <a:ext cx="8383588" cy="461665"/>
          </a:xfrm>
          <a:prstGeom prst="rect">
            <a:avLst/>
          </a:prstGeom>
          <a:noFill/>
        </p:spPr>
        <p:txBody>
          <a:bodyPr wrap="square" rtlCol="0">
            <a:spAutoFit/>
          </a:bodyPr>
          <a:lstStyle/>
          <a:p>
            <a:r>
              <a:rPr lang="fr-FR" sz="1200" dirty="0">
                <a:solidFill>
                  <a:schemeClr val="bg1"/>
                </a:solidFill>
                <a:latin typeface="Montserrat" panose="00000500000000000000" pitchFamily="2" charset="0"/>
              </a:rPr>
              <a:t>En 2001, une enquête réalisée par l’IPSOS a permis de rapporter les réticences, exprimées par le grand public, face à la vaccination :</a:t>
            </a:r>
          </a:p>
        </p:txBody>
      </p:sp>
      <p:grpSp>
        <p:nvGrpSpPr>
          <p:cNvPr id="5" name="Groupe 4">
            <a:extLst>
              <a:ext uri="{FF2B5EF4-FFF2-40B4-BE49-F238E27FC236}">
                <a16:creationId xmlns:a16="http://schemas.microsoft.com/office/drawing/2014/main" id="{B4C82ACE-F137-97DB-3920-94B09C11305D}"/>
              </a:ext>
            </a:extLst>
          </p:cNvPr>
          <p:cNvGrpSpPr/>
          <p:nvPr/>
        </p:nvGrpSpPr>
        <p:grpSpPr>
          <a:xfrm>
            <a:off x="2538468" y="2504795"/>
            <a:ext cx="7810653" cy="4020421"/>
            <a:chOff x="1444308" y="1641372"/>
            <a:chExt cx="9521272" cy="4900938"/>
          </a:xfrm>
          <a:noFill/>
        </p:grpSpPr>
        <p:pic>
          <p:nvPicPr>
            <p:cNvPr id="6" name="Graphique 5" descr="Nuage">
              <a:extLst>
                <a:ext uri="{FF2B5EF4-FFF2-40B4-BE49-F238E27FC236}">
                  <a16:creationId xmlns:a16="http://schemas.microsoft.com/office/drawing/2014/main" id="{0D2BC94E-9B99-CE51-044D-9FF25B5AD36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4408" b="24118"/>
            <a:stretch/>
          </p:blipFill>
          <p:spPr>
            <a:xfrm>
              <a:off x="1444308" y="1641372"/>
              <a:ext cx="9521272" cy="4900938"/>
            </a:xfrm>
            <a:prstGeom prst="rect">
              <a:avLst/>
            </a:prstGeom>
          </p:spPr>
        </p:pic>
        <p:grpSp>
          <p:nvGrpSpPr>
            <p:cNvPr id="8" name="Groupe 7">
              <a:extLst>
                <a:ext uri="{FF2B5EF4-FFF2-40B4-BE49-F238E27FC236}">
                  <a16:creationId xmlns:a16="http://schemas.microsoft.com/office/drawing/2014/main" id="{9C7954FC-4C2B-4184-FC98-7AF9E2F32F1E}"/>
                </a:ext>
              </a:extLst>
            </p:cNvPr>
            <p:cNvGrpSpPr/>
            <p:nvPr/>
          </p:nvGrpSpPr>
          <p:grpSpPr>
            <a:xfrm>
              <a:off x="2123046" y="2233424"/>
              <a:ext cx="8842534" cy="4074346"/>
              <a:chOff x="2123046" y="2233424"/>
              <a:chExt cx="8842534" cy="4074346"/>
            </a:xfrm>
            <a:grpFill/>
          </p:grpSpPr>
          <p:sp>
            <p:nvSpPr>
              <p:cNvPr id="10" name="ZoneTexte 9">
                <a:extLst>
                  <a:ext uri="{FF2B5EF4-FFF2-40B4-BE49-F238E27FC236}">
                    <a16:creationId xmlns:a16="http://schemas.microsoft.com/office/drawing/2014/main" id="{8DB0A3D8-7618-B4D9-2007-97D8A7F020A6}"/>
                  </a:ext>
                </a:extLst>
              </p:cNvPr>
              <p:cNvSpPr txBox="1"/>
              <p:nvPr/>
            </p:nvSpPr>
            <p:spPr>
              <a:xfrm>
                <a:off x="3393341" y="3056876"/>
                <a:ext cx="4500900" cy="337665"/>
              </a:xfrm>
              <a:prstGeom prst="rect">
                <a:avLst/>
              </a:prstGeom>
              <a:grpFill/>
              <a:ln>
                <a:noFill/>
              </a:ln>
            </p:spPr>
            <p:txBody>
              <a:bodyPr wrap="square" rtlCol="0">
                <a:spAutoFit/>
              </a:bodyPr>
              <a:lstStyle/>
              <a:p>
                <a:pPr algn="r"/>
                <a:r>
                  <a:rPr lang="fr-FR" sz="1200" dirty="0">
                    <a:solidFill>
                      <a:schemeClr val="bg1"/>
                    </a:solidFill>
                    <a:latin typeface="Montserrat" panose="00000500000000000000" pitchFamily="2" charset="0"/>
                  </a:rPr>
                  <a:t>Je pense que la maladie n’est pas grave.</a:t>
                </a:r>
              </a:p>
            </p:txBody>
          </p:sp>
          <p:sp>
            <p:nvSpPr>
              <p:cNvPr id="11" name="ZoneTexte 10">
                <a:extLst>
                  <a:ext uri="{FF2B5EF4-FFF2-40B4-BE49-F238E27FC236}">
                    <a16:creationId xmlns:a16="http://schemas.microsoft.com/office/drawing/2014/main" id="{96C57FA8-B1E8-8A10-483D-5338EC32EAC0}"/>
                  </a:ext>
                </a:extLst>
              </p:cNvPr>
              <p:cNvSpPr txBox="1"/>
              <p:nvPr/>
            </p:nvSpPr>
            <p:spPr>
              <a:xfrm>
                <a:off x="4008110" y="2632949"/>
                <a:ext cx="3872146" cy="337665"/>
              </a:xfrm>
              <a:prstGeom prst="rect">
                <a:avLst/>
              </a:prstGeom>
              <a:grpFill/>
              <a:ln>
                <a:noFill/>
              </a:ln>
            </p:spPr>
            <p:txBody>
              <a:bodyPr wrap="square" rtlCol="0">
                <a:spAutoFit/>
              </a:bodyPr>
              <a:lstStyle/>
              <a:p>
                <a:r>
                  <a:rPr lang="fr-FR" sz="1200" dirty="0">
                    <a:solidFill>
                      <a:schemeClr val="bg1"/>
                    </a:solidFill>
                    <a:latin typeface="Montserrat" panose="00000500000000000000" pitchFamily="2" charset="0"/>
                  </a:rPr>
                  <a:t>Je pense que la maladie est très rare.</a:t>
                </a:r>
              </a:p>
            </p:txBody>
          </p:sp>
          <p:sp>
            <p:nvSpPr>
              <p:cNvPr id="12" name="ZoneTexte 11">
                <a:extLst>
                  <a:ext uri="{FF2B5EF4-FFF2-40B4-BE49-F238E27FC236}">
                    <a16:creationId xmlns:a16="http://schemas.microsoft.com/office/drawing/2014/main" id="{782E4BEA-6590-4F36-DE42-79CD4418B979}"/>
                  </a:ext>
                </a:extLst>
              </p:cNvPr>
              <p:cNvSpPr txBox="1"/>
              <p:nvPr/>
            </p:nvSpPr>
            <p:spPr>
              <a:xfrm>
                <a:off x="3664442" y="3504707"/>
                <a:ext cx="5551483" cy="337665"/>
              </a:xfrm>
              <a:prstGeom prst="rect">
                <a:avLst/>
              </a:prstGeom>
              <a:grpFill/>
              <a:ln>
                <a:noFill/>
              </a:ln>
            </p:spPr>
            <p:txBody>
              <a:bodyPr wrap="square" rtlCol="0">
                <a:spAutoFit/>
              </a:bodyPr>
              <a:lstStyle/>
              <a:p>
                <a:r>
                  <a:rPr lang="fr-FR" sz="1200" dirty="0">
                    <a:solidFill>
                      <a:schemeClr val="bg1"/>
                    </a:solidFill>
                    <a:latin typeface="Montserrat" panose="00000500000000000000" pitchFamily="2" charset="0"/>
                  </a:rPr>
                  <a:t>Je pense que j’ai peu de risque d’avoir cette maladie.</a:t>
                </a:r>
              </a:p>
            </p:txBody>
          </p:sp>
          <p:sp>
            <p:nvSpPr>
              <p:cNvPr id="13" name="ZoneTexte 12">
                <a:extLst>
                  <a:ext uri="{FF2B5EF4-FFF2-40B4-BE49-F238E27FC236}">
                    <a16:creationId xmlns:a16="http://schemas.microsoft.com/office/drawing/2014/main" id="{780CC30B-C8ED-9515-7BAA-C02C17EA40F7}"/>
                  </a:ext>
                </a:extLst>
              </p:cNvPr>
              <p:cNvSpPr txBox="1"/>
              <p:nvPr/>
            </p:nvSpPr>
            <p:spPr>
              <a:xfrm>
                <a:off x="4270764" y="2233424"/>
                <a:ext cx="2746051" cy="337665"/>
              </a:xfrm>
              <a:prstGeom prst="rect">
                <a:avLst/>
              </a:prstGeom>
              <a:grpFill/>
              <a:ln>
                <a:noFill/>
              </a:ln>
            </p:spPr>
            <p:txBody>
              <a:bodyPr wrap="square" rtlCol="0">
                <a:spAutoFit/>
              </a:bodyPr>
              <a:lstStyle/>
              <a:p>
                <a:r>
                  <a:rPr lang="fr-FR" sz="1200" dirty="0">
                    <a:solidFill>
                      <a:schemeClr val="bg1"/>
                    </a:solidFill>
                    <a:latin typeface="Montserrat" panose="00000500000000000000" pitchFamily="2" charset="0"/>
                  </a:rPr>
                  <a:t>Je n’aime pas les piqûres.</a:t>
                </a:r>
              </a:p>
            </p:txBody>
          </p:sp>
          <p:sp>
            <p:nvSpPr>
              <p:cNvPr id="14" name="ZoneTexte 13">
                <a:extLst>
                  <a:ext uri="{FF2B5EF4-FFF2-40B4-BE49-F238E27FC236}">
                    <a16:creationId xmlns:a16="http://schemas.microsoft.com/office/drawing/2014/main" id="{E0152340-B97A-DAAE-AB22-FD58A5BE5CDF}"/>
                  </a:ext>
                </a:extLst>
              </p:cNvPr>
              <p:cNvSpPr txBox="1"/>
              <p:nvPr/>
            </p:nvSpPr>
            <p:spPr>
              <a:xfrm>
                <a:off x="2278814" y="4303757"/>
                <a:ext cx="5434462" cy="337665"/>
              </a:xfrm>
              <a:prstGeom prst="rect">
                <a:avLst/>
              </a:prstGeom>
              <a:grpFill/>
              <a:ln>
                <a:noFill/>
              </a:ln>
            </p:spPr>
            <p:txBody>
              <a:bodyPr wrap="square" rtlCol="0">
                <a:spAutoFit/>
              </a:bodyPr>
              <a:lstStyle/>
              <a:p>
                <a:r>
                  <a:rPr lang="fr-FR" sz="1200" dirty="0">
                    <a:solidFill>
                      <a:schemeClr val="bg1"/>
                    </a:solidFill>
                    <a:latin typeface="Montserrat" panose="00000500000000000000" pitchFamily="2" charset="0"/>
                  </a:rPr>
                  <a:t>J’ai peur d’avoir mal au moment de l’injection.</a:t>
                </a:r>
              </a:p>
            </p:txBody>
          </p:sp>
          <p:sp>
            <p:nvSpPr>
              <p:cNvPr id="15" name="ZoneTexte 14">
                <a:extLst>
                  <a:ext uri="{FF2B5EF4-FFF2-40B4-BE49-F238E27FC236}">
                    <a16:creationId xmlns:a16="http://schemas.microsoft.com/office/drawing/2014/main" id="{CD443980-4F0F-1173-8096-FE12DA6F38E6}"/>
                  </a:ext>
                </a:extLst>
              </p:cNvPr>
              <p:cNvSpPr txBox="1"/>
              <p:nvPr/>
            </p:nvSpPr>
            <p:spPr>
              <a:xfrm>
                <a:off x="2187877" y="5137534"/>
                <a:ext cx="7966150" cy="337665"/>
              </a:xfrm>
              <a:prstGeom prst="rect">
                <a:avLst/>
              </a:prstGeom>
              <a:grpFill/>
              <a:ln>
                <a:noFill/>
              </a:ln>
            </p:spPr>
            <p:txBody>
              <a:bodyPr wrap="square" rtlCol="0">
                <a:spAutoFit/>
              </a:bodyPr>
              <a:lstStyle/>
              <a:p>
                <a:r>
                  <a:rPr lang="fr-FR" sz="1200" dirty="0">
                    <a:solidFill>
                      <a:schemeClr val="bg1"/>
                    </a:solidFill>
                    <a:latin typeface="Montserrat" panose="00000500000000000000" pitchFamily="2" charset="0"/>
                  </a:rPr>
                  <a:t>J’ai peur d’avoir de la fièvre, une douleur, ou d’autres réactions après la vaccination.</a:t>
                </a:r>
              </a:p>
            </p:txBody>
          </p:sp>
          <p:sp>
            <p:nvSpPr>
              <p:cNvPr id="16" name="ZoneTexte 15">
                <a:extLst>
                  <a:ext uri="{FF2B5EF4-FFF2-40B4-BE49-F238E27FC236}">
                    <a16:creationId xmlns:a16="http://schemas.microsoft.com/office/drawing/2014/main" id="{53A63C00-F3CC-4DE0-AEBE-B1CB5B56E8DB}"/>
                  </a:ext>
                </a:extLst>
              </p:cNvPr>
              <p:cNvSpPr txBox="1"/>
              <p:nvPr/>
            </p:nvSpPr>
            <p:spPr>
              <a:xfrm>
                <a:off x="2704249" y="3888900"/>
                <a:ext cx="4500898" cy="337665"/>
              </a:xfrm>
              <a:prstGeom prst="rect">
                <a:avLst/>
              </a:prstGeom>
              <a:grpFill/>
              <a:ln>
                <a:noFill/>
              </a:ln>
            </p:spPr>
            <p:txBody>
              <a:bodyPr wrap="square" rtlCol="0">
                <a:spAutoFit/>
              </a:bodyPr>
              <a:lstStyle/>
              <a:p>
                <a:r>
                  <a:rPr lang="fr-FR" sz="1200" dirty="0">
                    <a:solidFill>
                      <a:schemeClr val="bg1"/>
                    </a:solidFill>
                    <a:latin typeface="Montserrat" panose="00000500000000000000" pitchFamily="2" charset="0"/>
                  </a:rPr>
                  <a:t>J’ai peur que le vaccin déclenche la maladie.</a:t>
                </a:r>
              </a:p>
            </p:txBody>
          </p:sp>
          <p:sp>
            <p:nvSpPr>
              <p:cNvPr id="17" name="ZoneTexte 16">
                <a:extLst>
                  <a:ext uri="{FF2B5EF4-FFF2-40B4-BE49-F238E27FC236}">
                    <a16:creationId xmlns:a16="http://schemas.microsoft.com/office/drawing/2014/main" id="{4749B3A9-81A9-8D33-8A03-250F8B0AB7AC}"/>
                  </a:ext>
                </a:extLst>
              </p:cNvPr>
              <p:cNvSpPr txBox="1"/>
              <p:nvPr/>
            </p:nvSpPr>
            <p:spPr>
              <a:xfrm>
                <a:off x="2384798" y="5540593"/>
                <a:ext cx="4849826" cy="337665"/>
              </a:xfrm>
              <a:prstGeom prst="rect">
                <a:avLst/>
              </a:prstGeom>
              <a:grpFill/>
              <a:ln>
                <a:noFill/>
              </a:ln>
            </p:spPr>
            <p:txBody>
              <a:bodyPr wrap="square" rtlCol="0">
                <a:spAutoFit/>
              </a:bodyPr>
              <a:lstStyle/>
              <a:p>
                <a:r>
                  <a:rPr lang="fr-FR" sz="1200" dirty="0">
                    <a:solidFill>
                      <a:schemeClr val="bg1"/>
                    </a:solidFill>
                    <a:latin typeface="Montserrat" panose="00000500000000000000" pitchFamily="2" charset="0"/>
                  </a:rPr>
                  <a:t>Je pense que le vaccin ne sert à rien.</a:t>
                </a:r>
              </a:p>
            </p:txBody>
          </p:sp>
          <p:sp>
            <p:nvSpPr>
              <p:cNvPr id="18" name="ZoneTexte 17">
                <a:extLst>
                  <a:ext uri="{FF2B5EF4-FFF2-40B4-BE49-F238E27FC236}">
                    <a16:creationId xmlns:a16="http://schemas.microsoft.com/office/drawing/2014/main" id="{3F33D068-2DAC-5711-D7FE-3217F6B851AB}"/>
                  </a:ext>
                </a:extLst>
              </p:cNvPr>
              <p:cNvSpPr txBox="1"/>
              <p:nvPr/>
            </p:nvSpPr>
            <p:spPr>
              <a:xfrm>
                <a:off x="2123046" y="4706815"/>
                <a:ext cx="8842534" cy="337665"/>
              </a:xfrm>
              <a:prstGeom prst="rect">
                <a:avLst/>
              </a:prstGeom>
              <a:grpFill/>
              <a:ln>
                <a:noFill/>
              </a:ln>
            </p:spPr>
            <p:txBody>
              <a:bodyPr wrap="square" rtlCol="0">
                <a:spAutoFit/>
              </a:bodyPr>
              <a:lstStyle/>
              <a:p>
                <a:r>
                  <a:rPr lang="fr-FR" sz="1200" dirty="0">
                    <a:solidFill>
                      <a:schemeClr val="bg1"/>
                    </a:solidFill>
                    <a:latin typeface="Montserrat" panose="00000500000000000000" pitchFamily="2" charset="0"/>
                  </a:rPr>
                  <a:t>Je pense que le vaccin empêche le corps de se défendre tout seul contre les maladies.</a:t>
                </a:r>
              </a:p>
            </p:txBody>
          </p:sp>
          <p:sp>
            <p:nvSpPr>
              <p:cNvPr id="19" name="ZoneTexte 18">
                <a:extLst>
                  <a:ext uri="{FF2B5EF4-FFF2-40B4-BE49-F238E27FC236}">
                    <a16:creationId xmlns:a16="http://schemas.microsoft.com/office/drawing/2014/main" id="{0F2420C9-8A8D-909F-B158-563ACF2B5583}"/>
                  </a:ext>
                </a:extLst>
              </p:cNvPr>
              <p:cNvSpPr txBox="1"/>
              <p:nvPr/>
            </p:nvSpPr>
            <p:spPr>
              <a:xfrm>
                <a:off x="2769600" y="5970105"/>
                <a:ext cx="6802705" cy="337665"/>
              </a:xfrm>
              <a:prstGeom prst="rect">
                <a:avLst/>
              </a:prstGeom>
              <a:grpFill/>
              <a:ln>
                <a:noFill/>
              </a:ln>
            </p:spPr>
            <p:txBody>
              <a:bodyPr wrap="square" rtlCol="0">
                <a:spAutoFit/>
              </a:bodyPr>
              <a:lstStyle/>
              <a:p>
                <a:r>
                  <a:rPr lang="fr-FR" sz="1200" dirty="0">
                    <a:solidFill>
                      <a:schemeClr val="bg1"/>
                    </a:solidFill>
                    <a:latin typeface="Montserrat" panose="00000500000000000000" pitchFamily="2" charset="0"/>
                  </a:rPr>
                  <a:t>Je connais quelqu’un qui a été gravement malade à cause d’un vaccin.</a:t>
                </a:r>
              </a:p>
            </p:txBody>
          </p:sp>
        </p:grpSp>
      </p:grpSp>
    </p:spTree>
    <p:extLst>
      <p:ext uri="{BB962C8B-B14F-4D97-AF65-F5344CB8AC3E}">
        <p14:creationId xmlns:p14="http://schemas.microsoft.com/office/powerpoint/2010/main" val="2319969378"/>
      </p:ext>
    </p:extLst>
  </p:cSld>
  <p:clrMapOvr>
    <a:masterClrMapping/>
  </p:clrMapOvr>
</p:sld>
</file>

<file path=ppt/theme/theme1.xml><?xml version="1.0" encoding="utf-8"?>
<a:theme xmlns:a="http://schemas.openxmlformats.org/drawingml/2006/main" name="Titre form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Raleway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ésentation form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ésumé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bjectifs et dur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Raleway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cepte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Raleway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n de la form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Raleway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Raleway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du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Raleway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x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Raleway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4091</TotalTime>
  <Words>2203</Words>
  <Application>Microsoft Office PowerPoint</Application>
  <PresentationFormat>Grand écran</PresentationFormat>
  <Paragraphs>154</Paragraphs>
  <Slides>20</Slides>
  <Notes>0</Notes>
  <HiddenSlides>0</HiddenSlides>
  <MMClips>0</MMClips>
  <ScaleCrop>false</ScaleCrop>
  <HeadingPairs>
    <vt:vector size="6" baseType="variant">
      <vt:variant>
        <vt:lpstr>Polices utilisées</vt:lpstr>
      </vt:variant>
      <vt:variant>
        <vt:i4>9</vt:i4>
      </vt:variant>
      <vt:variant>
        <vt:lpstr>Thème</vt:lpstr>
      </vt:variant>
      <vt:variant>
        <vt:i4>9</vt:i4>
      </vt:variant>
      <vt:variant>
        <vt:lpstr>Titres des diapositives</vt:lpstr>
      </vt:variant>
      <vt:variant>
        <vt:i4>20</vt:i4>
      </vt:variant>
    </vt:vector>
  </HeadingPairs>
  <TitlesOfParts>
    <vt:vector size="38" baseType="lpstr">
      <vt:lpstr>Arial</vt:lpstr>
      <vt:lpstr>Calibri</vt:lpstr>
      <vt:lpstr>Montserrat</vt:lpstr>
      <vt:lpstr>Montserrat Light</vt:lpstr>
      <vt:lpstr>Montserrat SemiBold</vt:lpstr>
      <vt:lpstr>Raleway Bold</vt:lpstr>
      <vt:lpstr>Roboto</vt:lpstr>
      <vt:lpstr>Times New Roman</vt:lpstr>
      <vt:lpstr>Wingdings</vt:lpstr>
      <vt:lpstr>Titre formation</vt:lpstr>
      <vt:lpstr>Présentation formation</vt:lpstr>
      <vt:lpstr>Résumé1</vt:lpstr>
      <vt:lpstr>Objectifs et durée</vt:lpstr>
      <vt:lpstr>Concepteur</vt:lpstr>
      <vt:lpstr>Plan de la formation</vt:lpstr>
      <vt:lpstr>Chapitre</vt:lpstr>
      <vt:lpstr>Module</vt:lpstr>
      <vt:lpstr>Textes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alo.apteed@outlook.fr</dc:creator>
  <cp:lastModifiedBy>Anaïs Biringer</cp:lastModifiedBy>
  <cp:revision>103</cp:revision>
  <dcterms:created xsi:type="dcterms:W3CDTF">2021-09-27T09:51:32Z</dcterms:created>
  <dcterms:modified xsi:type="dcterms:W3CDTF">2024-01-16T14:59:47Z</dcterms:modified>
</cp:coreProperties>
</file>